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1" r:id="rId5"/>
    <p:sldId id="272" r:id="rId6"/>
    <p:sldId id="260" r:id="rId7"/>
    <p:sldId id="264" r:id="rId8"/>
    <p:sldId id="265" r:id="rId9"/>
    <p:sldId id="266" r:id="rId10"/>
    <p:sldId id="267" r:id="rId11"/>
    <p:sldId id="268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210E-35F4-4A41-ADF8-5D6E95E6CEC6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0D8A-EA83-4C1D-9E3F-16F6A659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7772400" cy="147002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Search Engine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5720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	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By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B.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Ramdasu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 . Lalith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1601-12-733-102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a file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181600" cy="5211763"/>
          </a:xfrm>
        </p:spPr>
      </p:pic>
    </p:spTree>
    <p:extLst>
      <p:ext uri="{BB962C8B-B14F-4D97-AF65-F5344CB8AC3E}">
        <p14:creationId xmlns:p14="http://schemas.microsoft.com/office/powerpoint/2010/main" val="33972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operations in Search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600200"/>
            <a:ext cx="4953000" cy="4983163"/>
          </a:xfrm>
        </p:spPr>
      </p:pic>
    </p:spTree>
    <p:extLst>
      <p:ext uri="{BB962C8B-B14F-4D97-AF65-F5344CB8AC3E}">
        <p14:creationId xmlns:p14="http://schemas.microsoft.com/office/powerpoint/2010/main" val="34451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search can be extended to file browser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LAN environment File search can be implemented on remote machines with the help of private IP address 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search is mainly implemented in File Transfer Protocol 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828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Search Engine 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</a:t>
            </a:r>
          </a:p>
          <a:p>
            <a:pPr lvl="2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 Eclipse</a:t>
            </a:r>
          </a:p>
          <a:p>
            <a:pPr lvl="2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Java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848599" cy="5821363"/>
          </a:xfrm>
        </p:spPr>
      </p:pic>
    </p:spTree>
    <p:extLst>
      <p:ext uri="{BB962C8B-B14F-4D97-AF65-F5344CB8AC3E}">
        <p14:creationId xmlns:p14="http://schemas.microsoft.com/office/powerpoint/2010/main" val="26219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- 0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6858000" cy="2667000"/>
          </a:xfrm>
        </p:spPr>
      </p:pic>
    </p:spTree>
    <p:extLst>
      <p:ext uri="{BB962C8B-B14F-4D97-AF65-F5344CB8AC3E}">
        <p14:creationId xmlns:p14="http://schemas.microsoft.com/office/powerpoint/2010/main" val="117256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- 1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848600" cy="3048000"/>
          </a:xfrm>
        </p:spPr>
      </p:pic>
    </p:spTree>
    <p:extLst>
      <p:ext uri="{BB962C8B-B14F-4D97-AF65-F5344CB8AC3E}">
        <p14:creationId xmlns:p14="http://schemas.microsoft.com/office/powerpoint/2010/main" val="416539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Files in any Specified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Operations can be implemented in input 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matched file can be viewed 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Files and Directories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333999" cy="5676547"/>
          </a:xfrm>
        </p:spPr>
      </p:pic>
    </p:spTree>
    <p:extLst>
      <p:ext uri="{BB962C8B-B14F-4D97-AF65-F5344CB8AC3E}">
        <p14:creationId xmlns:p14="http://schemas.microsoft.com/office/powerpoint/2010/main" val="5597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contents of file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65237"/>
            <a:ext cx="5564984" cy="5592763"/>
          </a:xfrm>
        </p:spPr>
      </p:pic>
    </p:spTree>
    <p:extLst>
      <p:ext uri="{BB962C8B-B14F-4D97-AF65-F5344CB8AC3E}">
        <p14:creationId xmlns:p14="http://schemas.microsoft.com/office/powerpoint/2010/main" val="23735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content in a File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562600" cy="5674865"/>
          </a:xfrm>
        </p:spPr>
      </p:pic>
    </p:spTree>
    <p:extLst>
      <p:ext uri="{BB962C8B-B14F-4D97-AF65-F5344CB8AC3E}">
        <p14:creationId xmlns:p14="http://schemas.microsoft.com/office/powerpoint/2010/main" val="7904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File Search Engine</vt:lpstr>
      <vt:lpstr>Abstract</vt:lpstr>
      <vt:lpstr>PowerPoint Presentation</vt:lpstr>
      <vt:lpstr>DFD LEVEL - 0</vt:lpstr>
      <vt:lpstr>DFD LEVEL - 1</vt:lpstr>
      <vt:lpstr>Objectives</vt:lpstr>
      <vt:lpstr>     Display Files and Directories     </vt:lpstr>
      <vt:lpstr>Save contents of file</vt:lpstr>
      <vt:lpstr>Search content in a File</vt:lpstr>
      <vt:lpstr>Searching a file</vt:lpstr>
      <vt:lpstr>Boolean operations in Search</vt:lpstr>
      <vt:lpstr>Extension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 rallabhandi</dc:creator>
  <cp:lastModifiedBy>lalith rallabhandi</cp:lastModifiedBy>
  <cp:revision>35</cp:revision>
  <dcterms:created xsi:type="dcterms:W3CDTF">2014-09-24T18:00:30Z</dcterms:created>
  <dcterms:modified xsi:type="dcterms:W3CDTF">2014-11-15T08:01:04Z</dcterms:modified>
</cp:coreProperties>
</file>