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219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D1C7-83E9-4E7E-A14D-92478B119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D58C-3C91-40D1-A69A-F818D3F81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756A1-1D2B-4F55-8191-D312E61D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25F9-CB8A-4E1A-BCDD-51461F48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B3C2-8C47-480B-9B66-EA4913DA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6C06-DBE4-41CB-870C-AEEF6782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CEFFF-FC67-426C-A2A2-A65524FE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FEDF-9C96-4CD5-BFC5-F4339827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9C93-B0DA-4475-A012-35932A60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D4EC-C166-4E44-9820-ABEE177F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5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8CF02-00B7-4EF6-AF4B-5CEF993EA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AB280-4FD8-4604-9ACA-4DC1413E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F3867-050B-454E-8A68-07D5D072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8D89-F787-450A-9912-F6DAACA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BB68-A578-44EA-8C17-9B33147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D8CC-C32B-4D0E-AEE4-A6B3B4DF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F348-62B1-4F7E-AF51-4E05F324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2B7A-F6CE-4389-B5B2-A5E5BA7B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0B81-421F-4D61-B8B2-B068EB29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81A9-847D-4094-BA1A-A7FC0664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42CD-9EC3-483A-8A30-69DC50D9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2DF6-0400-4163-ABC6-700253A9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8BF1-6050-41C7-9D31-84A746AD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E8E5-66D0-4F4B-987B-0D9FA6C9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B636-19D6-4362-B57A-7A28BC72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D2C-41B9-48C3-A340-D5C06BA0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24E8-E2EE-444C-9BB9-3FEAEBE2B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EB13C-495B-482E-B6D3-793A83125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7157F-82BE-4EDD-9BC5-6CFC0C3C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34F2F-7C94-47C3-9519-73B40D35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6884B-BCE4-4FB8-B954-759F6E64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F145-93B7-49DA-B5A0-740450E3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0A2E6-2743-4069-8AA1-981FBCCC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D6F45-F425-4473-A788-404FCC7E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39332-104A-48E2-9A93-12EF61EC1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EC0F7-8FC4-424F-9847-2897CCE46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C96D7-579D-4334-925C-1D363F40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35BD6-73DE-4E16-A89E-3CDC07E5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0172C-9564-44BC-A03B-DC4FB3B6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7FE9-4648-41DA-8E4D-5CE2B74C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B23DB-8884-4468-9F1F-9A97FA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8857B-26BF-4945-A025-E2151CB1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ADB35-3927-4A28-8A0A-DBB751FB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297A6-3122-4D69-B410-D528F29E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2C7DD-8228-4F27-A822-14252B0E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60ECA-3925-4212-8B25-91041D3B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70A4-4102-4DAF-9D38-DB233610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A7F3-07BE-4214-A412-FABD8939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58701-13D2-4CB0-ABAB-67F36B57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3D304-5F6A-4A28-995F-9C432731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4CA43-67BD-4D16-A3C8-410A1FC4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10CC-2F11-4818-A00A-D6AA3C9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3CD8-ABD6-4FFB-BDF7-A63B2BB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F41E9-E4EE-40D1-BBC3-D5E184131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9E8A7-77A0-4B0F-8DCE-8A5F8AAD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6CC2C-4819-4D8A-A44A-79F215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B2E6-FF4A-4924-8463-2B84735E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3E59C-5047-423F-93E4-68540BA4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B5EA2-E0C6-4D28-9805-2247658B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05603-AC44-4EED-BE2F-CD8EE28CC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229E-55EE-4238-8B31-FF5FADBB8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CEE2-45DA-4FCB-A2FF-AEF0195BA7D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9DF01-2AD9-4077-AC3C-967145083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138F-FFB9-4B9B-8799-C518A9C37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5F80-2546-4A54-A2FF-D596F981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8854BD-7AB4-4330-9808-A693315B46A0}"/>
              </a:ext>
            </a:extLst>
          </p:cNvPr>
          <p:cNvSpPr/>
          <p:nvPr/>
        </p:nvSpPr>
        <p:spPr>
          <a:xfrm>
            <a:off x="2677358" y="2425817"/>
            <a:ext cx="4515035" cy="200635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4AD64-5417-489F-84DB-A2FEFBFB583C}"/>
              </a:ext>
            </a:extLst>
          </p:cNvPr>
          <p:cNvSpPr/>
          <p:nvPr/>
        </p:nvSpPr>
        <p:spPr>
          <a:xfrm>
            <a:off x="408373" y="2896342"/>
            <a:ext cx="1455938" cy="106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82AB8-81BB-41A3-95FB-7D6A1270588A}"/>
              </a:ext>
            </a:extLst>
          </p:cNvPr>
          <p:cNvSpPr/>
          <p:nvPr/>
        </p:nvSpPr>
        <p:spPr>
          <a:xfrm>
            <a:off x="2957744" y="2896341"/>
            <a:ext cx="1455938" cy="1065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0227E-BB84-4549-B2FB-E9D93AEDE769}"/>
              </a:ext>
            </a:extLst>
          </p:cNvPr>
          <p:cNvSpPr/>
          <p:nvPr/>
        </p:nvSpPr>
        <p:spPr>
          <a:xfrm>
            <a:off x="5507115" y="2896340"/>
            <a:ext cx="1455938" cy="1065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3C315-87DE-4F3B-BF7B-0CAE9E303511}"/>
              </a:ext>
            </a:extLst>
          </p:cNvPr>
          <p:cNvSpPr/>
          <p:nvPr/>
        </p:nvSpPr>
        <p:spPr>
          <a:xfrm>
            <a:off x="8056486" y="2896340"/>
            <a:ext cx="1455938" cy="1065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EB8E9-CCF6-476B-85F0-0DC2B394CA39}"/>
              </a:ext>
            </a:extLst>
          </p:cNvPr>
          <p:cNvSpPr txBox="1"/>
          <p:nvPr/>
        </p:nvSpPr>
        <p:spPr>
          <a:xfrm>
            <a:off x="745724" y="3105831"/>
            <a:ext cx="9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86FAB-35A5-4642-BEE3-45EC73EBE521}"/>
              </a:ext>
            </a:extLst>
          </p:cNvPr>
          <p:cNvSpPr txBox="1"/>
          <p:nvPr/>
        </p:nvSpPr>
        <p:spPr>
          <a:xfrm>
            <a:off x="2955526" y="2828829"/>
            <a:ext cx="164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and </a:t>
            </a:r>
          </a:p>
          <a:p>
            <a:r>
              <a:rPr lang="en-US" dirty="0"/>
              <a:t>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93CD2-757A-4FA4-A6FF-BA7A7DCC9A0E}"/>
              </a:ext>
            </a:extLst>
          </p:cNvPr>
          <p:cNvSpPr txBox="1"/>
          <p:nvPr/>
        </p:nvSpPr>
        <p:spPr>
          <a:xfrm>
            <a:off x="5632142" y="3105830"/>
            <a:ext cx="120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  <a:p>
            <a:r>
              <a:rPr lang="en-US" dirty="0"/>
              <a:t>Extraction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F0BEC-C851-4851-87E2-3308071C803A}"/>
              </a:ext>
            </a:extLst>
          </p:cNvPr>
          <p:cNvSpPr txBox="1"/>
          <p:nvPr/>
        </p:nvSpPr>
        <p:spPr>
          <a:xfrm>
            <a:off x="8181513" y="3244330"/>
            <a:ext cx="120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Model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F868151-A2EA-4AA5-9665-AB0EA7CACFE6}"/>
              </a:ext>
            </a:extLst>
          </p:cNvPr>
          <p:cNvSpPr/>
          <p:nvPr/>
        </p:nvSpPr>
        <p:spPr>
          <a:xfrm>
            <a:off x="2049260" y="3304482"/>
            <a:ext cx="630316" cy="249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07049DE-2153-433B-B318-A7DFFAB62748}"/>
              </a:ext>
            </a:extLst>
          </p:cNvPr>
          <p:cNvSpPr/>
          <p:nvPr/>
        </p:nvSpPr>
        <p:spPr>
          <a:xfrm>
            <a:off x="4598632" y="3304482"/>
            <a:ext cx="630316" cy="249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384A684-FE77-44B8-9340-A9B93FA67B52}"/>
              </a:ext>
            </a:extLst>
          </p:cNvPr>
          <p:cNvSpPr/>
          <p:nvPr/>
        </p:nvSpPr>
        <p:spPr>
          <a:xfrm>
            <a:off x="7194611" y="3304482"/>
            <a:ext cx="630316" cy="249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40D9FE5-5455-4DDC-B7B5-560582904601}"/>
              </a:ext>
            </a:extLst>
          </p:cNvPr>
          <p:cNvSpPr/>
          <p:nvPr/>
        </p:nvSpPr>
        <p:spPr>
          <a:xfrm>
            <a:off x="9743983" y="3304482"/>
            <a:ext cx="630316" cy="249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0D428-B2A9-4A28-A5F1-B5A36F0D27CD}"/>
              </a:ext>
            </a:extLst>
          </p:cNvPr>
          <p:cNvSpPr txBox="1"/>
          <p:nvPr/>
        </p:nvSpPr>
        <p:spPr>
          <a:xfrm>
            <a:off x="10591060" y="2967329"/>
            <a:ext cx="1100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and</a:t>
            </a:r>
          </a:p>
          <a:p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65491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-stand">
            <a:extLst>
              <a:ext uri="{FF2B5EF4-FFF2-40B4-BE49-F238E27FC236}">
                <a16:creationId xmlns:a16="http://schemas.microsoft.com/office/drawing/2014/main" id="{7F22FE54-50BA-4D4D-A95C-F552F8D9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924050"/>
            <a:ext cx="50863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3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93F5516-559B-4541-8982-C40527A65FFD}"/>
              </a:ext>
            </a:extLst>
          </p:cNvPr>
          <p:cNvSpPr/>
          <p:nvPr/>
        </p:nvSpPr>
        <p:spPr>
          <a:xfrm>
            <a:off x="5905134" y="354126"/>
            <a:ext cx="5444569" cy="43139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A81E52D-4529-41E3-B971-2407074270DA}"/>
              </a:ext>
            </a:extLst>
          </p:cNvPr>
          <p:cNvSpPr/>
          <p:nvPr/>
        </p:nvSpPr>
        <p:spPr>
          <a:xfrm>
            <a:off x="-151710" y="3563694"/>
            <a:ext cx="5444569" cy="43139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22910-78B9-43D5-B9FB-CDED9805B17D}"/>
              </a:ext>
            </a:extLst>
          </p:cNvPr>
          <p:cNvSpPr/>
          <p:nvPr/>
        </p:nvSpPr>
        <p:spPr>
          <a:xfrm>
            <a:off x="23409" y="5228124"/>
            <a:ext cx="1124391" cy="32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A4F3F-2C33-4F79-B3F8-4288C8071CF8}"/>
              </a:ext>
            </a:extLst>
          </p:cNvPr>
          <p:cNvSpPr txBox="1"/>
          <p:nvPr/>
        </p:nvSpPr>
        <p:spPr>
          <a:xfrm>
            <a:off x="229062" y="5205073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8319F-4C21-4A60-A0BE-E9A3CE228D56}"/>
              </a:ext>
            </a:extLst>
          </p:cNvPr>
          <p:cNvSpPr/>
          <p:nvPr/>
        </p:nvSpPr>
        <p:spPr>
          <a:xfrm>
            <a:off x="1353453" y="5228124"/>
            <a:ext cx="1124391" cy="32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988FD-9259-4D80-9897-54E76E36B088}"/>
              </a:ext>
            </a:extLst>
          </p:cNvPr>
          <p:cNvSpPr txBox="1"/>
          <p:nvPr/>
        </p:nvSpPr>
        <p:spPr>
          <a:xfrm>
            <a:off x="1559106" y="5205073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56707-E1FD-4348-A359-47A1871208C2}"/>
              </a:ext>
            </a:extLst>
          </p:cNvPr>
          <p:cNvSpPr/>
          <p:nvPr/>
        </p:nvSpPr>
        <p:spPr>
          <a:xfrm>
            <a:off x="2683497" y="5228124"/>
            <a:ext cx="1124391" cy="32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D27D7B-9FC6-41E3-90FC-9BE30F6E7C8B}"/>
              </a:ext>
            </a:extLst>
          </p:cNvPr>
          <p:cNvSpPr txBox="1"/>
          <p:nvPr/>
        </p:nvSpPr>
        <p:spPr>
          <a:xfrm>
            <a:off x="2889150" y="5205073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D3823B-B116-469B-A020-ACEC2F9D48FC}"/>
              </a:ext>
            </a:extLst>
          </p:cNvPr>
          <p:cNvSpPr/>
          <p:nvPr/>
        </p:nvSpPr>
        <p:spPr>
          <a:xfrm>
            <a:off x="4013541" y="5228124"/>
            <a:ext cx="1124391" cy="32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77F613-5318-4B58-BB25-B42C9703D7B4}"/>
              </a:ext>
            </a:extLst>
          </p:cNvPr>
          <p:cNvSpPr txBox="1"/>
          <p:nvPr/>
        </p:nvSpPr>
        <p:spPr>
          <a:xfrm>
            <a:off x="4219194" y="5205073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C75D2E-D6EE-4212-9F77-A11023B1A37B}"/>
              </a:ext>
            </a:extLst>
          </p:cNvPr>
          <p:cNvSpPr/>
          <p:nvPr/>
        </p:nvSpPr>
        <p:spPr>
          <a:xfrm>
            <a:off x="420691" y="6078418"/>
            <a:ext cx="266330" cy="745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52B7B-FC63-4CEA-90E6-8DE5B0E23F49}"/>
              </a:ext>
            </a:extLst>
          </p:cNvPr>
          <p:cNvSpPr/>
          <p:nvPr/>
        </p:nvSpPr>
        <p:spPr>
          <a:xfrm>
            <a:off x="1750735" y="6076938"/>
            <a:ext cx="266330" cy="745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AC2EFA-D9C7-4439-B6AD-A00946585EBD}"/>
              </a:ext>
            </a:extLst>
          </p:cNvPr>
          <p:cNvSpPr/>
          <p:nvPr/>
        </p:nvSpPr>
        <p:spPr>
          <a:xfrm>
            <a:off x="3089849" y="6076938"/>
            <a:ext cx="266330" cy="745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16DB12-B61D-4AB2-B515-B187D9BB740D}"/>
              </a:ext>
            </a:extLst>
          </p:cNvPr>
          <p:cNvSpPr/>
          <p:nvPr/>
        </p:nvSpPr>
        <p:spPr>
          <a:xfrm>
            <a:off x="4410823" y="6076938"/>
            <a:ext cx="266330" cy="745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F31E70-DCF1-42AD-8854-BE10559D3EC5}"/>
              </a:ext>
            </a:extLst>
          </p:cNvPr>
          <p:cNvSpPr txBox="1"/>
          <p:nvPr/>
        </p:nvSpPr>
        <p:spPr>
          <a:xfrm>
            <a:off x="420691" y="7344795"/>
            <a:ext cx="5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00FB05-D255-41C7-A319-5B8A23CCE780}"/>
              </a:ext>
            </a:extLst>
          </p:cNvPr>
          <p:cNvSpPr txBox="1"/>
          <p:nvPr/>
        </p:nvSpPr>
        <p:spPr>
          <a:xfrm>
            <a:off x="1674703" y="7344795"/>
            <a:ext cx="5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AC80FD-1088-413F-9E5D-E84CC4D462D0}"/>
              </a:ext>
            </a:extLst>
          </p:cNvPr>
          <p:cNvSpPr txBox="1"/>
          <p:nvPr/>
        </p:nvSpPr>
        <p:spPr>
          <a:xfrm>
            <a:off x="3089849" y="7344795"/>
            <a:ext cx="5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A6DA8C-8F42-42D5-ADB7-FA8C89D18557}"/>
              </a:ext>
            </a:extLst>
          </p:cNvPr>
          <p:cNvSpPr txBox="1"/>
          <p:nvPr/>
        </p:nvSpPr>
        <p:spPr>
          <a:xfrm>
            <a:off x="4286728" y="7344795"/>
            <a:ext cx="5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girl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642798-659B-4360-8340-BB99E8CD6183}"/>
              </a:ext>
            </a:extLst>
          </p:cNvPr>
          <p:cNvSpPr/>
          <p:nvPr/>
        </p:nvSpPr>
        <p:spPr>
          <a:xfrm rot="16200000">
            <a:off x="4450232" y="5744850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5346E2-A8F0-494F-85B6-57F6C23086A5}"/>
              </a:ext>
            </a:extLst>
          </p:cNvPr>
          <p:cNvSpPr/>
          <p:nvPr/>
        </p:nvSpPr>
        <p:spPr>
          <a:xfrm rot="16200000">
            <a:off x="3129258" y="5744850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EFA7333-FE01-418E-8234-AD51993562A9}"/>
              </a:ext>
            </a:extLst>
          </p:cNvPr>
          <p:cNvSpPr/>
          <p:nvPr/>
        </p:nvSpPr>
        <p:spPr>
          <a:xfrm rot="16200000">
            <a:off x="1790144" y="5744849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CDE698A-0F76-4B63-896D-E785B3D7EAD8}"/>
              </a:ext>
            </a:extLst>
          </p:cNvPr>
          <p:cNvSpPr/>
          <p:nvPr/>
        </p:nvSpPr>
        <p:spPr>
          <a:xfrm rot="16200000">
            <a:off x="460100" y="5744848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4379CFE-BB31-4944-9961-53C8DEDF8DA8}"/>
              </a:ext>
            </a:extLst>
          </p:cNvPr>
          <p:cNvSpPr/>
          <p:nvPr/>
        </p:nvSpPr>
        <p:spPr>
          <a:xfrm rot="16200000">
            <a:off x="4450233" y="7060908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FB14340-477F-468A-9580-6BAE51B4EF6C}"/>
              </a:ext>
            </a:extLst>
          </p:cNvPr>
          <p:cNvSpPr/>
          <p:nvPr/>
        </p:nvSpPr>
        <p:spPr>
          <a:xfrm rot="16200000">
            <a:off x="3129259" y="7060908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DFB9D47-AD53-4801-8843-EDDF5F1D1BC0}"/>
              </a:ext>
            </a:extLst>
          </p:cNvPr>
          <p:cNvSpPr/>
          <p:nvPr/>
        </p:nvSpPr>
        <p:spPr>
          <a:xfrm rot="16200000">
            <a:off x="1790145" y="7060907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4D3451-E850-4BB9-BD3F-6964630C54AF}"/>
              </a:ext>
            </a:extLst>
          </p:cNvPr>
          <p:cNvSpPr/>
          <p:nvPr/>
        </p:nvSpPr>
        <p:spPr>
          <a:xfrm rot="16200000">
            <a:off x="460101" y="7060906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629D362-6E14-46F1-9305-F89494028674}"/>
              </a:ext>
            </a:extLst>
          </p:cNvPr>
          <p:cNvSpPr/>
          <p:nvPr/>
        </p:nvSpPr>
        <p:spPr>
          <a:xfrm rot="16200000">
            <a:off x="4450233" y="4765895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F2BACB27-12A8-40AB-875E-9148B582C2F5}"/>
              </a:ext>
            </a:extLst>
          </p:cNvPr>
          <p:cNvSpPr/>
          <p:nvPr/>
        </p:nvSpPr>
        <p:spPr>
          <a:xfrm rot="16200000">
            <a:off x="3129259" y="4765895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3AF5BDB-3C78-4751-B623-7B2AC62514E6}"/>
              </a:ext>
            </a:extLst>
          </p:cNvPr>
          <p:cNvSpPr/>
          <p:nvPr/>
        </p:nvSpPr>
        <p:spPr>
          <a:xfrm rot="16200000">
            <a:off x="1790145" y="4765894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56ACB86-307A-407B-85E1-00097680264D}"/>
              </a:ext>
            </a:extLst>
          </p:cNvPr>
          <p:cNvSpPr/>
          <p:nvPr/>
        </p:nvSpPr>
        <p:spPr>
          <a:xfrm rot="16200000">
            <a:off x="460101" y="4765893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05FAF9-6469-4590-8710-A2897D45A21F}"/>
              </a:ext>
            </a:extLst>
          </p:cNvPr>
          <p:cNvSpPr/>
          <p:nvPr/>
        </p:nvSpPr>
        <p:spPr>
          <a:xfrm>
            <a:off x="4348384" y="3965614"/>
            <a:ext cx="391207" cy="482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B930F-FA89-413B-BC5D-7158D7A64140}"/>
              </a:ext>
            </a:extLst>
          </p:cNvPr>
          <p:cNvSpPr/>
          <p:nvPr/>
        </p:nvSpPr>
        <p:spPr>
          <a:xfrm>
            <a:off x="3027410" y="3960417"/>
            <a:ext cx="391207" cy="4821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D8542E-7470-4B8B-B36A-10845557DB57}"/>
              </a:ext>
            </a:extLst>
          </p:cNvPr>
          <p:cNvSpPr/>
          <p:nvPr/>
        </p:nvSpPr>
        <p:spPr>
          <a:xfrm>
            <a:off x="1688296" y="3963416"/>
            <a:ext cx="391207" cy="4821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564D6-B75E-4175-8247-F1C0D90EE497}"/>
              </a:ext>
            </a:extLst>
          </p:cNvPr>
          <p:cNvSpPr/>
          <p:nvPr/>
        </p:nvSpPr>
        <p:spPr>
          <a:xfrm>
            <a:off x="358252" y="3960684"/>
            <a:ext cx="391207" cy="482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C2C29C-56AB-4966-BE57-4601714239E6}"/>
              </a:ext>
            </a:extLst>
          </p:cNvPr>
          <p:cNvSpPr/>
          <p:nvPr/>
        </p:nvSpPr>
        <p:spPr>
          <a:xfrm>
            <a:off x="6083820" y="2748274"/>
            <a:ext cx="1124391" cy="32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4A574C-0454-4D34-82EB-A3F4EBC312AD}"/>
              </a:ext>
            </a:extLst>
          </p:cNvPr>
          <p:cNvSpPr txBox="1"/>
          <p:nvPr/>
        </p:nvSpPr>
        <p:spPr>
          <a:xfrm>
            <a:off x="6289473" y="2725223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47D957-747B-409A-BC41-B9A8E1928ABB}"/>
              </a:ext>
            </a:extLst>
          </p:cNvPr>
          <p:cNvSpPr/>
          <p:nvPr/>
        </p:nvSpPr>
        <p:spPr>
          <a:xfrm>
            <a:off x="7413864" y="2748274"/>
            <a:ext cx="1124391" cy="32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3540D9-1AF7-4CB9-B8D9-3E6D5F2CD5C3}"/>
              </a:ext>
            </a:extLst>
          </p:cNvPr>
          <p:cNvSpPr txBox="1"/>
          <p:nvPr/>
        </p:nvSpPr>
        <p:spPr>
          <a:xfrm>
            <a:off x="7619517" y="2725223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4D320E-1446-4C91-B686-04832DEFD6C4}"/>
              </a:ext>
            </a:extLst>
          </p:cNvPr>
          <p:cNvSpPr/>
          <p:nvPr/>
        </p:nvSpPr>
        <p:spPr>
          <a:xfrm>
            <a:off x="8743908" y="2748274"/>
            <a:ext cx="1124391" cy="32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06BD39-F6C0-4C1E-A5B5-365C4D73ACD2}"/>
              </a:ext>
            </a:extLst>
          </p:cNvPr>
          <p:cNvSpPr txBox="1"/>
          <p:nvPr/>
        </p:nvSpPr>
        <p:spPr>
          <a:xfrm>
            <a:off x="8949561" y="2725223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53C29F-0D64-457C-AFD5-FDD9766C8AD1}"/>
              </a:ext>
            </a:extLst>
          </p:cNvPr>
          <p:cNvSpPr/>
          <p:nvPr/>
        </p:nvSpPr>
        <p:spPr>
          <a:xfrm>
            <a:off x="10073952" y="2748274"/>
            <a:ext cx="1124391" cy="32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7914DC-DFDD-4347-8D5A-B5BD7D183A29}"/>
              </a:ext>
            </a:extLst>
          </p:cNvPr>
          <p:cNvSpPr txBox="1"/>
          <p:nvPr/>
        </p:nvSpPr>
        <p:spPr>
          <a:xfrm>
            <a:off x="10279605" y="2725223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5E506B7-7217-4643-9D2D-44D23B565E01}"/>
              </a:ext>
            </a:extLst>
          </p:cNvPr>
          <p:cNvSpPr/>
          <p:nvPr/>
        </p:nvSpPr>
        <p:spPr>
          <a:xfrm>
            <a:off x="7208211" y="2767845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39B1A04-9F98-445B-A245-941314FC5C35}"/>
              </a:ext>
            </a:extLst>
          </p:cNvPr>
          <p:cNvSpPr/>
          <p:nvPr/>
        </p:nvSpPr>
        <p:spPr>
          <a:xfrm>
            <a:off x="8520114" y="2767845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BFB02C5-5A7F-4C35-919D-3C35423A5898}"/>
              </a:ext>
            </a:extLst>
          </p:cNvPr>
          <p:cNvSpPr/>
          <p:nvPr/>
        </p:nvSpPr>
        <p:spPr>
          <a:xfrm>
            <a:off x="9868299" y="2767844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632F678-331A-49AE-A6F1-10ADA539254A}"/>
              </a:ext>
            </a:extLst>
          </p:cNvPr>
          <p:cNvSpPr/>
          <p:nvPr/>
        </p:nvSpPr>
        <p:spPr>
          <a:xfrm rot="16200000">
            <a:off x="10510644" y="3357978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B0545A8-9675-4151-976E-2B04EB532D7D}"/>
              </a:ext>
            </a:extLst>
          </p:cNvPr>
          <p:cNvSpPr/>
          <p:nvPr/>
        </p:nvSpPr>
        <p:spPr>
          <a:xfrm rot="16200000">
            <a:off x="9189670" y="3357978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4DC20D66-513C-4839-A692-581FD3BF759E}"/>
              </a:ext>
            </a:extLst>
          </p:cNvPr>
          <p:cNvSpPr/>
          <p:nvPr/>
        </p:nvSpPr>
        <p:spPr>
          <a:xfrm rot="16200000">
            <a:off x="7850556" y="3357977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848C243-F4BE-4CC8-AED1-1B884259A9A6}"/>
              </a:ext>
            </a:extLst>
          </p:cNvPr>
          <p:cNvSpPr/>
          <p:nvPr/>
        </p:nvSpPr>
        <p:spPr>
          <a:xfrm rot="16200000">
            <a:off x="6520512" y="3357976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B468A855-D30D-4ED8-A750-D0C3CD99138E}"/>
              </a:ext>
            </a:extLst>
          </p:cNvPr>
          <p:cNvSpPr/>
          <p:nvPr/>
        </p:nvSpPr>
        <p:spPr>
          <a:xfrm rot="16200000">
            <a:off x="10510644" y="2286045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3D978236-BD29-4F14-9AA4-E70FE9DE8417}"/>
              </a:ext>
            </a:extLst>
          </p:cNvPr>
          <p:cNvSpPr/>
          <p:nvPr/>
        </p:nvSpPr>
        <p:spPr>
          <a:xfrm rot="16200000">
            <a:off x="9189670" y="2286045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A5782765-0B07-4424-BBFB-AADA47390EAC}"/>
              </a:ext>
            </a:extLst>
          </p:cNvPr>
          <p:cNvSpPr/>
          <p:nvPr/>
        </p:nvSpPr>
        <p:spPr>
          <a:xfrm rot="16200000">
            <a:off x="7850556" y="2286044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9BFAC4A-DD15-4A93-904A-A157EA1FE0FF}"/>
              </a:ext>
            </a:extLst>
          </p:cNvPr>
          <p:cNvSpPr/>
          <p:nvPr/>
        </p:nvSpPr>
        <p:spPr>
          <a:xfrm rot="16200000">
            <a:off x="6520512" y="2286043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A57B66-832D-44E6-BFD6-14412108F0FD}"/>
              </a:ext>
            </a:extLst>
          </p:cNvPr>
          <p:cNvSpPr/>
          <p:nvPr/>
        </p:nvSpPr>
        <p:spPr>
          <a:xfrm>
            <a:off x="6418663" y="3807154"/>
            <a:ext cx="391207" cy="482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9F1024-970A-47C0-BF8F-F48C69D83A2F}"/>
              </a:ext>
            </a:extLst>
          </p:cNvPr>
          <p:cNvSpPr/>
          <p:nvPr/>
        </p:nvSpPr>
        <p:spPr>
          <a:xfrm>
            <a:off x="7748707" y="3807154"/>
            <a:ext cx="391207" cy="482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553CFD7-C1EA-4FC2-843D-9FE5A66335D2}"/>
              </a:ext>
            </a:extLst>
          </p:cNvPr>
          <p:cNvSpPr/>
          <p:nvPr/>
        </p:nvSpPr>
        <p:spPr>
          <a:xfrm>
            <a:off x="9087821" y="3786386"/>
            <a:ext cx="391207" cy="482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774CD68-1DEB-453E-8471-F6C51A12241D}"/>
              </a:ext>
            </a:extLst>
          </p:cNvPr>
          <p:cNvSpPr/>
          <p:nvPr/>
        </p:nvSpPr>
        <p:spPr>
          <a:xfrm>
            <a:off x="10409008" y="3786386"/>
            <a:ext cx="391207" cy="482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7A97F0-C151-4107-A648-25F63827A3EE}"/>
              </a:ext>
            </a:extLst>
          </p:cNvPr>
          <p:cNvSpPr/>
          <p:nvPr/>
        </p:nvSpPr>
        <p:spPr>
          <a:xfrm>
            <a:off x="6498561" y="1329635"/>
            <a:ext cx="266330" cy="745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980B26-428C-4284-B432-5983D8EDC7F1}"/>
              </a:ext>
            </a:extLst>
          </p:cNvPr>
          <p:cNvSpPr/>
          <p:nvPr/>
        </p:nvSpPr>
        <p:spPr>
          <a:xfrm>
            <a:off x="7828605" y="1328155"/>
            <a:ext cx="266330" cy="745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17019D-1561-4172-BB95-2397D67758AA}"/>
              </a:ext>
            </a:extLst>
          </p:cNvPr>
          <p:cNvSpPr/>
          <p:nvPr/>
        </p:nvSpPr>
        <p:spPr>
          <a:xfrm>
            <a:off x="9167719" y="1328155"/>
            <a:ext cx="266330" cy="745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7A4FCA-3DE5-4803-88C3-A46A1377E0EB}"/>
              </a:ext>
            </a:extLst>
          </p:cNvPr>
          <p:cNvSpPr/>
          <p:nvPr/>
        </p:nvSpPr>
        <p:spPr>
          <a:xfrm>
            <a:off x="10488693" y="1328155"/>
            <a:ext cx="266330" cy="745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00706B9F-23C8-4060-8D07-6514C300E63C}"/>
              </a:ext>
            </a:extLst>
          </p:cNvPr>
          <p:cNvSpPr/>
          <p:nvPr/>
        </p:nvSpPr>
        <p:spPr>
          <a:xfrm rot="16200000">
            <a:off x="10523123" y="949276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3A2CC1A-FF2B-4753-B36A-6AFB04A46C2C}"/>
              </a:ext>
            </a:extLst>
          </p:cNvPr>
          <p:cNvSpPr/>
          <p:nvPr/>
        </p:nvSpPr>
        <p:spPr>
          <a:xfrm rot="16200000">
            <a:off x="9202149" y="949276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4AAC8524-EFA2-496B-9F82-BD0C1DB0F742}"/>
              </a:ext>
            </a:extLst>
          </p:cNvPr>
          <p:cNvSpPr/>
          <p:nvPr/>
        </p:nvSpPr>
        <p:spPr>
          <a:xfrm rot="16200000">
            <a:off x="7863035" y="949275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D568243-F9EE-4244-9C8E-CC2F9860E62B}"/>
              </a:ext>
            </a:extLst>
          </p:cNvPr>
          <p:cNvSpPr/>
          <p:nvPr/>
        </p:nvSpPr>
        <p:spPr>
          <a:xfrm rot="16200000">
            <a:off x="6532991" y="949274"/>
            <a:ext cx="187512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C0AE9C-10E8-42F2-A523-FBCF134B592B}"/>
              </a:ext>
            </a:extLst>
          </p:cNvPr>
          <p:cNvSpPr txBox="1"/>
          <p:nvPr/>
        </p:nvSpPr>
        <p:spPr>
          <a:xfrm>
            <a:off x="6498561" y="365767"/>
            <a:ext cx="5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BD3B8C-D50E-44D4-B7A4-860C0D454D25}"/>
              </a:ext>
            </a:extLst>
          </p:cNvPr>
          <p:cNvSpPr txBox="1"/>
          <p:nvPr/>
        </p:nvSpPr>
        <p:spPr>
          <a:xfrm>
            <a:off x="7752573" y="365767"/>
            <a:ext cx="5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suis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9DD353-09A7-4224-B51B-2FA1BF53B31B}"/>
              </a:ext>
            </a:extLst>
          </p:cNvPr>
          <p:cNvSpPr txBox="1"/>
          <p:nvPr/>
        </p:nvSpPr>
        <p:spPr>
          <a:xfrm>
            <a:off x="9167719" y="365767"/>
            <a:ext cx="5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une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58361E-6E2E-486A-90A7-BEF359AF8053}"/>
              </a:ext>
            </a:extLst>
          </p:cNvPr>
          <p:cNvSpPr txBox="1"/>
          <p:nvPr/>
        </p:nvSpPr>
        <p:spPr>
          <a:xfrm>
            <a:off x="10364598" y="365767"/>
            <a:ext cx="5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fille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DE74D20-47BB-432C-8528-AFDAFB17CACF}"/>
              </a:ext>
            </a:extLst>
          </p:cNvPr>
          <p:cNvSpPr/>
          <p:nvPr/>
        </p:nvSpPr>
        <p:spPr>
          <a:xfrm>
            <a:off x="1147800" y="5256643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76F11B3F-E851-4BDB-98BA-0F125D953E08}"/>
              </a:ext>
            </a:extLst>
          </p:cNvPr>
          <p:cNvSpPr/>
          <p:nvPr/>
        </p:nvSpPr>
        <p:spPr>
          <a:xfrm>
            <a:off x="2455482" y="5236918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AE123B2-4E19-4E19-8861-78C59BE61A98}"/>
              </a:ext>
            </a:extLst>
          </p:cNvPr>
          <p:cNvSpPr/>
          <p:nvPr/>
        </p:nvSpPr>
        <p:spPr>
          <a:xfrm>
            <a:off x="3807888" y="5236918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700070D5-3375-4D2F-8D62-89E15C786A43}"/>
              </a:ext>
            </a:extLst>
          </p:cNvPr>
          <p:cNvSpPr/>
          <p:nvPr/>
        </p:nvSpPr>
        <p:spPr>
          <a:xfrm rot="10800000">
            <a:off x="1147800" y="5439875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158AE65B-ED37-49A3-B06B-A189651B9C71}"/>
              </a:ext>
            </a:extLst>
          </p:cNvPr>
          <p:cNvSpPr/>
          <p:nvPr/>
        </p:nvSpPr>
        <p:spPr>
          <a:xfrm rot="10800000">
            <a:off x="2455482" y="5420150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7604B1F6-477C-4295-9655-2C22F0374532}"/>
              </a:ext>
            </a:extLst>
          </p:cNvPr>
          <p:cNvSpPr/>
          <p:nvPr/>
        </p:nvSpPr>
        <p:spPr>
          <a:xfrm rot="10800000">
            <a:off x="3807888" y="5420150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B108CA76-87B8-4339-98D8-9344D36EE2CF}"/>
              </a:ext>
            </a:extLst>
          </p:cNvPr>
          <p:cNvSpPr/>
          <p:nvPr/>
        </p:nvSpPr>
        <p:spPr>
          <a:xfrm rot="10800000">
            <a:off x="7208211" y="2918306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065F59D0-9F46-4396-A040-896DFF2B697B}"/>
              </a:ext>
            </a:extLst>
          </p:cNvPr>
          <p:cNvSpPr/>
          <p:nvPr/>
        </p:nvSpPr>
        <p:spPr>
          <a:xfrm rot="10800000">
            <a:off x="8520114" y="2918306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DD9BE4C-D172-4EB1-ABFB-41628ADBCF9A}"/>
              </a:ext>
            </a:extLst>
          </p:cNvPr>
          <p:cNvSpPr/>
          <p:nvPr/>
        </p:nvSpPr>
        <p:spPr>
          <a:xfrm rot="10800000">
            <a:off x="9868299" y="2918305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1692A9C1-FB34-4828-A387-BFA55179805F}"/>
              </a:ext>
            </a:extLst>
          </p:cNvPr>
          <p:cNvSpPr/>
          <p:nvPr/>
        </p:nvSpPr>
        <p:spPr>
          <a:xfrm>
            <a:off x="5402481" y="3981935"/>
            <a:ext cx="341963" cy="46060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033131-EB94-4A66-B782-9B9C8F45A9D2}"/>
              </a:ext>
            </a:extLst>
          </p:cNvPr>
          <p:cNvSpPr/>
          <p:nvPr/>
        </p:nvSpPr>
        <p:spPr>
          <a:xfrm>
            <a:off x="12990546" y="829189"/>
            <a:ext cx="266330" cy="745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13C5382-DEEF-48B1-AFF5-40CD298B4049}"/>
              </a:ext>
            </a:extLst>
          </p:cNvPr>
          <p:cNvSpPr/>
          <p:nvPr/>
        </p:nvSpPr>
        <p:spPr>
          <a:xfrm>
            <a:off x="12897712" y="1793185"/>
            <a:ext cx="391207" cy="482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DD66A84-8338-4FD1-A0BA-C0D77A555AA2}"/>
              </a:ext>
            </a:extLst>
          </p:cNvPr>
          <p:cNvSpPr/>
          <p:nvPr/>
        </p:nvSpPr>
        <p:spPr>
          <a:xfrm>
            <a:off x="12990546" y="2489340"/>
            <a:ext cx="266330" cy="7457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CF7B93A-43A5-4CDD-A79E-76E18F302540}"/>
              </a:ext>
            </a:extLst>
          </p:cNvPr>
          <p:cNvSpPr/>
          <p:nvPr/>
        </p:nvSpPr>
        <p:spPr>
          <a:xfrm>
            <a:off x="12722750" y="3430297"/>
            <a:ext cx="1124391" cy="328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DA9A1DE-1E14-4154-8538-2F66FA1B22B7}"/>
              </a:ext>
            </a:extLst>
          </p:cNvPr>
          <p:cNvSpPr txBox="1"/>
          <p:nvPr/>
        </p:nvSpPr>
        <p:spPr>
          <a:xfrm>
            <a:off x="12928403" y="3407246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C84F2E24-BE9D-4E1C-9AF1-697BC8C7C488}"/>
              </a:ext>
            </a:extLst>
          </p:cNvPr>
          <p:cNvSpPr/>
          <p:nvPr/>
        </p:nvSpPr>
        <p:spPr>
          <a:xfrm>
            <a:off x="12517097" y="3458816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516A4AE0-61E6-4095-A8A9-4E7835C73070}"/>
              </a:ext>
            </a:extLst>
          </p:cNvPr>
          <p:cNvSpPr/>
          <p:nvPr/>
        </p:nvSpPr>
        <p:spPr>
          <a:xfrm>
            <a:off x="13824779" y="3439091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700B3318-D962-48D5-8687-49D30727001A}"/>
              </a:ext>
            </a:extLst>
          </p:cNvPr>
          <p:cNvSpPr/>
          <p:nvPr/>
        </p:nvSpPr>
        <p:spPr>
          <a:xfrm rot="10800000">
            <a:off x="12517097" y="3642048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055BCEC-83BC-4C97-B94B-3041B2BADC26}"/>
              </a:ext>
            </a:extLst>
          </p:cNvPr>
          <p:cNvSpPr/>
          <p:nvPr/>
        </p:nvSpPr>
        <p:spPr>
          <a:xfrm rot="10800000">
            <a:off x="13824779" y="3622323"/>
            <a:ext cx="187512" cy="1420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2494300-F769-487C-A511-210A529090B1}"/>
              </a:ext>
            </a:extLst>
          </p:cNvPr>
          <p:cNvSpPr txBox="1"/>
          <p:nvPr/>
        </p:nvSpPr>
        <p:spPr>
          <a:xfrm>
            <a:off x="13543257" y="851279"/>
            <a:ext cx="167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embedding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AFBDC1-8646-474B-B63A-37EDF393FD24}"/>
              </a:ext>
            </a:extLst>
          </p:cNvPr>
          <p:cNvSpPr txBox="1"/>
          <p:nvPr/>
        </p:nvSpPr>
        <p:spPr>
          <a:xfrm>
            <a:off x="13505814" y="2519884"/>
            <a:ext cx="167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Translation output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B43F55-F30D-4BD2-8AC4-B7D789847B5F}"/>
              </a:ext>
            </a:extLst>
          </p:cNvPr>
          <p:cNvSpPr txBox="1"/>
          <p:nvPr/>
        </p:nvSpPr>
        <p:spPr>
          <a:xfrm>
            <a:off x="13509959" y="1745809"/>
            <a:ext cx="167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encoded input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A3E9FE-EA74-4C93-AEBF-A4102D308A65}"/>
              </a:ext>
            </a:extLst>
          </p:cNvPr>
          <p:cNvSpPr txBox="1"/>
          <p:nvPr/>
        </p:nvSpPr>
        <p:spPr>
          <a:xfrm>
            <a:off x="14283309" y="3268746"/>
            <a:ext cx="167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Bidirectional LSTM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350488-9896-4B60-AD15-5A582F550B3C}"/>
              </a:ext>
            </a:extLst>
          </p:cNvPr>
          <p:cNvSpPr txBox="1"/>
          <p:nvPr/>
        </p:nvSpPr>
        <p:spPr>
          <a:xfrm>
            <a:off x="7855150" y="4887183"/>
            <a:ext cx="157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C18FB3A-6E18-4061-B462-C90DD5FAD915}"/>
              </a:ext>
            </a:extLst>
          </p:cNvPr>
          <p:cNvSpPr txBox="1"/>
          <p:nvPr/>
        </p:nvSpPr>
        <p:spPr>
          <a:xfrm>
            <a:off x="1436951" y="7984991"/>
            <a:ext cx="157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93609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41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ghule</dc:creator>
  <cp:lastModifiedBy>lalit ghule</cp:lastModifiedBy>
  <cp:revision>9</cp:revision>
  <dcterms:created xsi:type="dcterms:W3CDTF">2021-04-05T22:36:08Z</dcterms:created>
  <dcterms:modified xsi:type="dcterms:W3CDTF">2021-04-08T21:24:49Z</dcterms:modified>
</cp:coreProperties>
</file>