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1"/>
  </p:notesMasterIdLst>
  <p:sldIdLst>
    <p:sldId id="259" r:id="rId2"/>
    <p:sldId id="284" r:id="rId3"/>
    <p:sldId id="260" r:id="rId4"/>
    <p:sldId id="362" r:id="rId5"/>
    <p:sldId id="261" r:id="rId6"/>
    <p:sldId id="280" r:id="rId7"/>
    <p:sldId id="346" r:id="rId8"/>
    <p:sldId id="367" r:id="rId9"/>
    <p:sldId id="3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3/3/2022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1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1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7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5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0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5E87777-C7B1-4D6E-B678-695950EC5EE4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0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2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cs typeface="Aharoni" pitchFamily="2" charset="-79"/>
              </a:rPr>
              <a:t>Malignant- Comments- Classification Project</a:t>
            </a:r>
            <a:r>
              <a:rPr lang="en-IN" sz="2700" b="1" dirty="0"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520" y="4797152"/>
            <a:ext cx="8286808" cy="365125"/>
          </a:xfrm>
        </p:spPr>
        <p:txBody>
          <a:bodyPr/>
          <a:lstStyle/>
          <a:p>
            <a:pPr algn="ctr"/>
            <a:r>
              <a:rPr lang="en-IN" sz="2000" b="1" dirty="0">
                <a:cs typeface="Times New Roman" pitchFamily="18" charset="0"/>
              </a:rPr>
              <a:t>Submitted by:- Lalit Joshi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59" y="1018068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+mj-lt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+mn-lt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124744"/>
            <a:ext cx="8429684" cy="3816424"/>
          </a:xfrm>
        </p:spPr>
        <p:txBody>
          <a:bodyPr>
            <a:normAutofit fontScale="85000" lnSpcReduction="10000"/>
          </a:bodyPr>
          <a:lstStyle/>
          <a:p>
            <a:pPr algn="l">
              <a:buBlip>
                <a:blip r:embed="rId2"/>
              </a:buBlip>
            </a:pPr>
            <a:r>
              <a:rPr lang="en-IN" sz="2600" dirty="0">
                <a:cs typeface="Times New Roman" pitchFamily="18" charset="0"/>
              </a:rPr>
              <a:t> </a:t>
            </a:r>
            <a:r>
              <a:rPr lang="en-IN" sz="2600" dirty="0"/>
              <a:t>Importing the libraries needed for my project</a:t>
            </a:r>
          </a:p>
          <a:p>
            <a:pPr algn="l">
              <a:buBlip>
                <a:blip r:embed="rId2"/>
              </a:buBlip>
            </a:pPr>
            <a:r>
              <a:rPr lang="en-IN" sz="2600" dirty="0">
                <a:cs typeface="Times New Roman" pitchFamily="18" charset="0"/>
              </a:rPr>
              <a:t> </a:t>
            </a:r>
            <a:r>
              <a:rPr lang="en-IN" sz="2600" dirty="0"/>
              <a:t>Loading the dataset/Creating my train and test data frame</a:t>
            </a:r>
            <a:endParaRPr lang="en-IN" sz="2600" dirty="0"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cs typeface="Times New Roman" pitchFamily="18" charset="0"/>
              </a:rPr>
              <a:t> </a:t>
            </a:r>
            <a:r>
              <a:rPr lang="en-IN" sz="2600" dirty="0"/>
              <a:t>Checking the shape of the dataset</a:t>
            </a:r>
            <a:endParaRPr lang="en-IN" sz="2600" dirty="0"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datatypes</a:t>
            </a:r>
            <a:endParaRPr lang="en-IN" sz="2600" dirty="0"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cs typeface="Times New Roman" pitchFamily="18" charset="0"/>
              </a:rPr>
              <a:t> </a:t>
            </a:r>
            <a:r>
              <a:rPr lang="en-IN" sz="2600" dirty="0"/>
              <a:t>Checking for null values if any</a:t>
            </a:r>
          </a:p>
          <a:p>
            <a:pPr algn="l">
              <a:buBlip>
                <a:blip r:embed="rId2"/>
              </a:buBlip>
            </a:pPr>
            <a:r>
              <a:rPr lang="en-IN" sz="2600" dirty="0"/>
              <a:t> The data analysis help us to get an overview of our dataset and also helps in pre-processing of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2856"/>
            <a:ext cx="8291264" cy="1008112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4000" b="1" dirty="0">
                <a:latin typeface="+mj-lt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21" y="1268760"/>
            <a:ext cx="8501122" cy="4643470"/>
          </a:xfrm>
        </p:spPr>
        <p:txBody>
          <a:bodyPr>
            <a:noAutofit/>
          </a:bodyPr>
          <a:lstStyle/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1400" dirty="0"/>
              <a:t>I have checked the correlation between the target variables.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1400" dirty="0"/>
              <a:t>I have studied the statistical summary of the train and test dataset.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1400" dirty="0"/>
              <a:t>I have done some visualization using count plots.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1400" dirty="0"/>
              <a:t>Then I have converted the comments in train data into lowercase.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1400" dirty="0"/>
              <a:t>Then I have removed punctuations , stop words to get a clean</a:t>
            </a:r>
            <a:br>
              <a:rPr lang="en-IN" sz="1400" dirty="0"/>
            </a:br>
            <a:r>
              <a:rPr lang="en-IN" sz="1400" dirty="0"/>
              <a:t>length.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914400" lvl="2" algn="just"/>
            <a:endParaRPr lang="en-IN" sz="1400" dirty="0"/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1400" dirty="0"/>
              <a:t>Then I have converted text into vectors using TF-IDF so that</a:t>
            </a:r>
            <a:br>
              <a:rPr lang="en-IN" sz="1400" dirty="0"/>
            </a:br>
            <a:r>
              <a:rPr lang="en-IN" sz="1400" dirty="0"/>
              <a:t>the data gets ready for model building.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1400" dirty="0"/>
              <a:t>I splitted the dataset(independent and dependant) variables into</a:t>
            </a:r>
            <a:br>
              <a:rPr lang="en-IN" sz="1400" dirty="0"/>
            </a:br>
            <a:r>
              <a:rPr lang="en-IN" sz="1400" dirty="0"/>
              <a:t>x and y.</a:t>
            </a:r>
          </a:p>
          <a:p>
            <a:pPr marL="1371600" lvl="3" indent="-342900" algn="just">
              <a:buFont typeface="Wingdings" panose="05000000000000000000" pitchFamily="2" charset="2"/>
              <a:buChar char="Ø"/>
            </a:pPr>
            <a:endParaRPr lang="en-IN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695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Some more pre-processing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643602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/>
              <a:t> </a:t>
            </a:r>
            <a:r>
              <a:rPr lang="en-IN" dirty="0"/>
              <a:t>Statistical summary of the dataset is studied. </a:t>
            </a:r>
          </a:p>
          <a:p>
            <a:pPr algn="just">
              <a:buBlip>
                <a:blip r:embed="rId2"/>
              </a:buBlip>
            </a:pPr>
            <a:r>
              <a:rPr lang="en-IN" dirty="0"/>
              <a:t>  Some visualization is done using count-plots, pie-plot where we can see how our data look like. Below are some of the screenshots:-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83" y="2285992"/>
            <a:ext cx="821537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44624"/>
            <a:ext cx="8143932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4221A-0684-4AC6-95D4-97BCE2A81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212976"/>
            <a:ext cx="8143932" cy="31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0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+mj-lt"/>
                <a:cs typeface="Times New Roman" panose="02020603050405020304" pitchFamily="18" charset="0"/>
              </a:rPr>
              <a:t>Model building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8715436" cy="767008"/>
          </a:xfrm>
        </p:spPr>
        <p:txBody>
          <a:bodyPr anchor="t">
            <a:normAutofit/>
          </a:bodyPr>
          <a:lstStyle/>
          <a:p>
            <a:pPr algn="ctr"/>
            <a:r>
              <a:rPr lang="en-IN" sz="2800" b="1" dirty="0">
                <a:latin typeface="Century Gothic" panose="020B0502020202020204" pitchFamily="34" charset="0"/>
                <a:cs typeface="Times New Roman" pitchFamily="18" charset="0"/>
              </a:rPr>
              <a:t>Explanation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872304"/>
            <a:ext cx="8715436" cy="4656579"/>
          </a:xfrm>
        </p:spPr>
        <p:txBody>
          <a:bodyPr>
            <a:noAutofit/>
          </a:bodyPr>
          <a:lstStyle/>
          <a:p>
            <a:pPr algn="l">
              <a:buBlip>
                <a:blip r:embed="rId2"/>
              </a:buBlip>
            </a:pPr>
            <a:r>
              <a:rPr lang="en-US" sz="2200" dirty="0">
                <a:latin typeface="Century Gothic" panose="020B0502020202020204" pitchFamily="34" charset="0"/>
                <a:cs typeface="Times New Roman" pitchFamily="18" charset="0"/>
              </a:rPr>
              <a:t> </a:t>
            </a:r>
            <a:r>
              <a:rPr lang="en-IN" sz="1400" dirty="0">
                <a:latin typeface="Century Gothic" panose="020B0502020202020204" pitchFamily="34" charset="0"/>
              </a:rPr>
              <a:t>The main algorithms used to process this dataset are:-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Century Gothic" panose="020B0502020202020204" pitchFamily="34" charset="0"/>
              </a:rPr>
              <a:t>Logistic Regression,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Century Gothic" panose="020B0502020202020204" pitchFamily="34" charset="0"/>
              </a:rPr>
              <a:t>Decision Tree Classifier,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Century Gothic" panose="020B0502020202020204" pitchFamily="34" charset="0"/>
              </a:rPr>
              <a:t>Random Forest Classifier,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Century Gothic" panose="020B0502020202020204" pitchFamily="34" charset="0"/>
              </a:rPr>
              <a:t>Ada Boost Classifier and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Century Gothic" panose="020B0502020202020204" pitchFamily="34" charset="0"/>
              </a:rPr>
              <a:t>K-Neighbours Classifier </a:t>
            </a:r>
          </a:p>
          <a:p>
            <a:pPr algn="l"/>
            <a:endParaRPr lang="en-IN" sz="1400" dirty="0">
              <a:latin typeface="Century Gothic" panose="020B0502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1400" dirty="0">
                <a:latin typeface="Century Gothic" panose="020B0502020202020204" pitchFamily="34" charset="0"/>
              </a:rPr>
              <a:t> Among the above algorithms Random Forest Classifier model is showing the best accuracy where :</a:t>
            </a:r>
          </a:p>
          <a:p>
            <a:pPr algn="just"/>
            <a:endParaRPr lang="en-IN" sz="2400" dirty="0">
              <a:latin typeface="Century Gothic" panose="020B0502020202020204" pitchFamily="34" charset="0"/>
            </a:endParaRPr>
          </a:p>
          <a:p>
            <a:pPr lvl="0" algn="just"/>
            <a:endParaRPr lang="en-US" sz="2200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00DE9-63FF-4486-83B5-FA0746D7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077072"/>
            <a:ext cx="4104456" cy="576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2090</TotalTime>
  <Words>222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Calibri</vt:lpstr>
      <vt:lpstr>Century Gothic</vt:lpstr>
      <vt:lpstr>Gill Sans MT</vt:lpstr>
      <vt:lpstr>Times New Roman</vt:lpstr>
      <vt:lpstr>Wingdings</vt:lpstr>
      <vt:lpstr>Gallery</vt:lpstr>
      <vt:lpstr>Malignant- Comments- Classification Project </vt:lpstr>
      <vt:lpstr>PowerPoint Presentation</vt:lpstr>
      <vt:lpstr>Steps</vt:lpstr>
      <vt:lpstr>PowerPoint Presentation</vt:lpstr>
      <vt:lpstr>Steps and Description</vt:lpstr>
      <vt:lpstr>Some more pre-processing  steps</vt:lpstr>
      <vt:lpstr>PowerPoint Presentation</vt:lpstr>
      <vt:lpstr>PowerPoint Presentation</vt:lpstr>
      <vt:lpstr>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Anjali Joshi</cp:lastModifiedBy>
  <cp:revision>237</cp:revision>
  <dcterms:created xsi:type="dcterms:W3CDTF">2016-07-15T05:07:08Z</dcterms:created>
  <dcterms:modified xsi:type="dcterms:W3CDTF">2022-03-03T03:40:19Z</dcterms:modified>
</cp:coreProperties>
</file>