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5"/>
  </p:notesMasterIdLst>
  <p:sldIdLst>
    <p:sldId id="259" r:id="rId2"/>
    <p:sldId id="284" r:id="rId3"/>
    <p:sldId id="260" r:id="rId4"/>
    <p:sldId id="362" r:id="rId5"/>
    <p:sldId id="261" r:id="rId6"/>
    <p:sldId id="280" r:id="rId7"/>
    <p:sldId id="346" r:id="rId8"/>
    <p:sldId id="364" r:id="rId9"/>
    <p:sldId id="369" r:id="rId10"/>
    <p:sldId id="371" r:id="rId11"/>
    <p:sldId id="367" r:id="rId12"/>
    <p:sldId id="368" r:id="rId13"/>
    <p:sldId id="3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8" autoAdjust="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2/25/2022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2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59304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8358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13940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488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04786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127230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010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60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9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1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E635-5AD4-4BD7-860B-5721932DE3E9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74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11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4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14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10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777-C7B1-4D6E-B678-695950EC5EE4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4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2/25/2022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03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hf sldNum="0" hd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haroni" pitchFamily="2" charset="-79"/>
                <a:cs typeface="Aharoni" pitchFamily="2" charset="-79"/>
              </a:rPr>
              <a:t>Housing-Price Prediction Project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28" y="4032255"/>
            <a:ext cx="8286808" cy="365125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Submitted By: Lalit Joshi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920247-B4B9-4098-AA85-659413F48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9" y="1124744"/>
            <a:ext cx="8640381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28735"/>
            <a:ext cx="7055380" cy="1400530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0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Explanation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83A81-4E67-4044-93DE-929C295D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34896"/>
            <a:ext cx="8678198" cy="3888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32667E-DEF0-423D-B975-4C76C131C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346655"/>
            <a:ext cx="4658375" cy="23434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310" y="908720"/>
            <a:ext cx="7055380" cy="140053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TEST DATASET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420888"/>
            <a:ext cx="8401080" cy="4900634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Imported the CSV file and created a data frame for the test dataset and follow all the pre-processing steps like: checking for the null values and replacing them, some visualization steps, scaled the dataset using standard scaler.</a:t>
            </a:r>
          </a:p>
          <a:p>
            <a:pPr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Trained my model on my train dataset and predict on my test dataset.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420888"/>
            <a:ext cx="7344816" cy="7956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980728"/>
            <a:ext cx="8429684" cy="5544616"/>
          </a:xfrm>
        </p:spPr>
        <p:txBody>
          <a:bodyPr>
            <a:normAutofit fontScale="92500"/>
          </a:bodyPr>
          <a:lstStyle/>
          <a:p>
            <a:pPr algn="l"/>
            <a:endParaRPr lang="en-IN" sz="2600" dirty="0"/>
          </a:p>
          <a:p>
            <a:pPr algn="l">
              <a:buBlip>
                <a:blip r:embed="rId2">
                  <a:extLst/>
                </a:blip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Importing the libraries needed for THE project</a:t>
            </a:r>
          </a:p>
          <a:p>
            <a:pPr algn="l">
              <a:buBlip>
                <a:blip r:embed="rId2">
                  <a:extLst/>
                </a:blip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/>
              <a:t>Loading the dataset/Creating NEW data frame</a:t>
            </a:r>
          </a:p>
          <a:p>
            <a:pPr algn="l">
              <a:buBlip>
                <a:blip r:embed="rId2">
                  <a:extLst/>
                </a:blip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Checking the BASIC DETAILS of the dataset(first five rows)</a:t>
            </a:r>
          </a:p>
          <a:p>
            <a:pPr algn="l">
              <a:buBlip>
                <a:blip r:embed="rId2">
                  <a:extLst/>
                </a:blip>
              </a:buBlip>
            </a:pPr>
            <a:r>
              <a:rPr lang="en-IN" sz="2600" dirty="0"/>
              <a:t>Checking the shape of the dataset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>
                  <a:extLst/>
                </a:blip>
              </a:buBlip>
            </a:pPr>
            <a:r>
              <a:rPr lang="en-IN" sz="2600" dirty="0"/>
              <a:t> Checking the datatypes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>
                  <a:extLst/>
                </a:blip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/>
              <a:t>Checking for null values if any</a:t>
            </a:r>
          </a:p>
          <a:p>
            <a:pPr algn="l">
              <a:buBlip>
                <a:blip r:embed="rId2">
                  <a:extLst/>
                </a:blip>
              </a:buBlip>
            </a:pPr>
            <a:r>
              <a:rPr lang="en-IN" sz="2600" dirty="0"/>
              <a:t> These data analysis steps help us to get an overview of our dataset and also help us in pre-processing of our data.</a:t>
            </a:r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924944"/>
            <a:ext cx="7055380" cy="1400530"/>
          </a:xfrm>
        </p:spPr>
        <p:txBody>
          <a:bodyPr/>
          <a:lstStyle/>
          <a:p>
            <a:pPr algn="ctr"/>
            <a:r>
              <a:rPr lang="en-US" dirty="0"/>
              <a:t>DATA PRE_PROCESSING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461" y="764704"/>
            <a:ext cx="8715436" cy="85725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 TAKEN WHILE HANDLING THE DATA.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343257"/>
            <a:ext cx="8715436" cy="5040560"/>
          </a:xfrm>
        </p:spPr>
        <p:txBody>
          <a:bodyPr>
            <a:normAutofit fontScale="25000" lnSpcReduction="20000"/>
          </a:bodyPr>
          <a:lstStyle/>
          <a:p>
            <a:pPr lvl="0" algn="l">
              <a:buBlip>
                <a:blip r:embed="rId2"/>
              </a:buBlip>
            </a:pPr>
            <a:r>
              <a:rPr lang="en-IN" sz="4300" dirty="0"/>
              <a:t>  checked the shape and datatypes of the train dataset.</a:t>
            </a:r>
          </a:p>
          <a:p>
            <a:pPr lvl="0" algn="l"/>
            <a:endParaRPr lang="en-IN" sz="4300" dirty="0"/>
          </a:p>
          <a:p>
            <a:pPr lvl="0" algn="l">
              <a:buBlip>
                <a:blip r:embed="rId2"/>
              </a:buBlip>
            </a:pPr>
            <a:r>
              <a:rPr lang="en-IN" sz="4300" dirty="0"/>
              <a:t>   dropped some columns which are not efficient.</a:t>
            </a:r>
          </a:p>
          <a:p>
            <a:pPr lvl="0" algn="l"/>
            <a:endParaRPr lang="en-IN" sz="4300" dirty="0"/>
          </a:p>
          <a:p>
            <a:pPr lvl="0" algn="l">
              <a:buBlip>
                <a:blip r:embed="rId2"/>
              </a:buBlip>
            </a:pPr>
            <a:r>
              <a:rPr lang="en-IN" sz="4300" dirty="0"/>
              <a:t>   checked the value counts of the necessary columns and also checked if any null values are present.</a:t>
            </a:r>
          </a:p>
          <a:p>
            <a:pPr lvl="0" algn="l"/>
            <a:endParaRPr lang="en-IN" sz="4300" dirty="0"/>
          </a:p>
          <a:p>
            <a:pPr lvl="0" algn="l">
              <a:buBlip>
                <a:blip r:embed="rId2"/>
              </a:buBlip>
            </a:pPr>
            <a:r>
              <a:rPr lang="en-IN" sz="4300" dirty="0"/>
              <a:t>   used Label Encoder to encode the object type columns and used mean to replace the null values.</a:t>
            </a:r>
          </a:p>
          <a:p>
            <a:pPr lvl="0" algn="l"/>
            <a:endParaRPr lang="en-IN" sz="4300" dirty="0"/>
          </a:p>
          <a:p>
            <a:pPr lvl="0" algn="l">
              <a:buBlip>
                <a:blip r:embed="rId2"/>
              </a:buBlip>
            </a:pPr>
            <a:r>
              <a:rPr lang="en-IN" sz="4300" dirty="0"/>
              <a:t>   done some visualizations using </a:t>
            </a:r>
            <a:r>
              <a:rPr lang="en-IN" sz="4300" dirty="0" err="1"/>
              <a:t>heatmap,barplots,cat</a:t>
            </a:r>
            <a:r>
              <a:rPr lang="en-IN" sz="4300" dirty="0"/>
              <a:t>-plot and scatter-plots.</a:t>
            </a:r>
          </a:p>
          <a:p>
            <a:pPr lvl="0" algn="l"/>
            <a:endParaRPr lang="en-IN" sz="4300" dirty="0"/>
          </a:p>
          <a:p>
            <a:pPr lvl="0" algn="l">
              <a:buBlip>
                <a:blip r:embed="rId2"/>
              </a:buBlip>
            </a:pPr>
            <a:r>
              <a:rPr lang="en-IN" sz="4300" dirty="0"/>
              <a:t>   checked the correlation between dependant and independent variables using heatmap.</a:t>
            </a:r>
          </a:p>
          <a:p>
            <a:pPr lvl="0" algn="l"/>
            <a:endParaRPr lang="en-IN" sz="4300" dirty="0"/>
          </a:p>
          <a:p>
            <a:pPr lvl="0" algn="l">
              <a:buBlip>
                <a:blip r:embed="rId2"/>
              </a:buBlip>
            </a:pPr>
            <a:r>
              <a:rPr lang="en-IN" sz="4300" dirty="0"/>
              <a:t>   split the DATA FRAME: dependant and independent variables into x and y ESPECTIVELY.</a:t>
            </a:r>
          </a:p>
          <a:p>
            <a:pPr lvl="0" algn="l"/>
            <a:endParaRPr lang="en-IN" sz="4300" dirty="0"/>
          </a:p>
          <a:p>
            <a:pPr lvl="0" algn="l">
              <a:buBlip>
                <a:blip r:embed="rId2"/>
              </a:buBlip>
            </a:pPr>
            <a:r>
              <a:rPr lang="en-IN" sz="4300" dirty="0"/>
              <a:t>   used StandardScaler method TO CONVERT THE OBJECT DATA TYPE TO NUMERICAL SO THAT THE data GETS ready for model building.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753" y="40254"/>
            <a:ext cx="8072494" cy="1000132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DONE DURING PREPROCESSING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357850"/>
          </a:xfrm>
        </p:spPr>
        <p:txBody>
          <a:bodyPr>
            <a:normAutofit/>
          </a:bodyPr>
          <a:lstStyle/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  Some visualization is done using bar-plots, cat-plot and scatter-plots.</a:t>
            </a:r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A64997-C03C-436B-940A-470DCF362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1436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AA470A7E-3437-4272-A086-2EF0E2C12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078"/>
            <a:ext cx="4464496" cy="289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417A679-5855-461D-92A0-B14823198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564" y="63290"/>
            <a:ext cx="3170788" cy="27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A799EEB-BB93-4365-BA1F-4700FA2FF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635876" cy="41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60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857232"/>
            <a:ext cx="8001056" cy="535785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endParaRPr lang="en-IN" b="1" dirty="0"/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C5513-6A72-4E26-B106-7BD2B033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8640"/>
            <a:ext cx="7416824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EDD5C6-9668-4992-B8D3-F0801F0A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268760"/>
            <a:ext cx="8568952" cy="525586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2416</TotalTime>
  <Words>291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Aharoni</vt:lpstr>
      <vt:lpstr>Arial</vt:lpstr>
      <vt:lpstr>Calibri</vt:lpstr>
      <vt:lpstr>Century Gothic</vt:lpstr>
      <vt:lpstr>Times New Roman</vt:lpstr>
      <vt:lpstr>Wingdings</vt:lpstr>
      <vt:lpstr>Wingdings 3</vt:lpstr>
      <vt:lpstr>Ion</vt:lpstr>
      <vt:lpstr>Housing-Price Prediction Project </vt:lpstr>
      <vt:lpstr>Exploratory Data Analysis</vt:lpstr>
      <vt:lpstr>Steps</vt:lpstr>
      <vt:lpstr>DATA PRE_PROCESSING</vt:lpstr>
      <vt:lpstr>STEPS TAKEN WHILE HANDLING THE DATA. </vt:lpstr>
      <vt:lpstr>VISUALIZATION DONE DURING PREPROCESSING</vt:lpstr>
      <vt:lpstr>PowerPoint Presentation</vt:lpstr>
      <vt:lpstr>PowerPoint Presentation</vt:lpstr>
      <vt:lpstr>PowerPoint Presentation</vt:lpstr>
      <vt:lpstr>PowerPoint Presentation</vt:lpstr>
      <vt:lpstr>MODEL BUILDING</vt:lpstr>
      <vt:lpstr>Explanation </vt:lpstr>
      <vt:lpstr>TEST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Anjali Joshi</cp:lastModifiedBy>
  <cp:revision>255</cp:revision>
  <dcterms:created xsi:type="dcterms:W3CDTF">2016-07-15T05:07:08Z</dcterms:created>
  <dcterms:modified xsi:type="dcterms:W3CDTF">2022-02-24T23:06:44Z</dcterms:modified>
</cp:coreProperties>
</file>