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3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22818"/>
    <a:srgbClr val="B9C949"/>
    <a:srgbClr val="22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77282" autoAdjust="0"/>
  </p:normalViewPr>
  <p:slideViewPr>
    <p:cSldViewPr snapToGrid="0" snapToObjects="1">
      <p:cViewPr varScale="1">
        <p:scale>
          <a:sx n="132" d="100"/>
          <a:sy n="132" d="100"/>
        </p:scale>
        <p:origin x="-175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3C22-A150-5B47-A2CE-7E35428B5700}" type="datetimeFigureOut">
              <a:rPr lang="en-US" smtClean="0"/>
              <a:t>6/26/11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9FD34-942D-AB4C-B0F7-F95E91E92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 I’m going to be talking about building location aware applications with </a:t>
            </a:r>
            <a:r>
              <a:rPr lang="en-US" baseline="0" dirty="0" err="1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9FD34-942D-AB4C-B0F7-F95E91E92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new to </a:t>
            </a:r>
            <a:r>
              <a:rPr lang="en-US" dirty="0" err="1" smtClean="0"/>
              <a:t>mongodb</a:t>
            </a:r>
            <a:r>
              <a:rPr lang="en-US" dirty="0" smtClean="0"/>
              <a:t>, there are various reason</a:t>
            </a:r>
            <a:r>
              <a:rPr lang="en-US" baseline="0" dirty="0" smtClean="0"/>
              <a:t>s for why you may want to choose it as your database, but today I’m going to focus on its support for working with geospatial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9FD34-942D-AB4C-B0F7-F95E91E929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 planning on just</a:t>
            </a:r>
            <a:r>
              <a:rPr lang="en-US" baseline="0" dirty="0" smtClean="0"/>
              <a:t> pulling up the mongo shell and going through some geo commands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that would be boring and you’d learn more from the wiki anyway, so I decided to actually build an app that would show case some of mongo’s geo capabilities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made a mobile app called Pulse that utilizes the technologies you see on this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touch up on how each of these is used later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9FD34-942D-AB4C-B0F7-F95E91E929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use to work for a healthcare</a:t>
            </a:r>
            <a:r>
              <a:rPr lang="en-US" baseline="0" dirty="0" smtClean="0"/>
              <a:t> startup in DC and so I wanted to build something around health that was immediately useful to the end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9FD34-942D-AB4C-B0F7-F95E91E929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let’s get started with what it takes to build an app like pulse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9FD34-942D-AB4C-B0F7-F95E91E929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Ok, so</a:t>
            </a:r>
            <a:r>
              <a:rPr lang="en-US" baseline="0" dirty="0" smtClean="0"/>
              <a:t> back to pulse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9FD34-942D-AB4C-B0F7-F95E91E929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By </a:t>
            </a:r>
            <a:r>
              <a:rPr lang="en-US" sz="1800" dirty="0" err="1" smtClean="0"/>
              <a:t>geohashing</a:t>
            </a:r>
            <a:r>
              <a:rPr lang="en-US" sz="1800" dirty="0" smtClean="0"/>
              <a:t> we transform the 2d search problem back into a 1d search problem, which is what B-tree indexes are good at.</a:t>
            </a:r>
          </a:p>
          <a:p>
            <a:endParaRPr lang="en-US" sz="1800" dirty="0" smtClean="0"/>
          </a:p>
          <a:p>
            <a:r>
              <a:rPr lang="en-US" sz="1800" dirty="0" smtClean="0"/>
              <a:t>The geo-index of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encodes a </a:t>
            </a:r>
            <a:r>
              <a:rPr lang="en-US" sz="1800" dirty="0" err="1" smtClean="0"/>
              <a:t>geohash</a:t>
            </a:r>
            <a:r>
              <a:rPr lang="en-US" sz="1800" dirty="0" smtClean="0"/>
              <a:t> on top of a standard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b-tree. </a:t>
            </a:r>
            <a:r>
              <a:rPr lang="en-US" sz="1800" dirty="0" err="1" smtClean="0"/>
              <a:t>Geohashing</a:t>
            </a:r>
            <a:r>
              <a:rPr lang="en-US" sz="1800" dirty="0" smtClean="0"/>
              <a:t> is a way to divide a coordinate system into hierarchical buckets of grid shape.</a:t>
            </a:r>
            <a:r>
              <a:rPr lang="en-US" sz="1800" baseline="0" dirty="0" smtClean="0"/>
              <a:t> </a:t>
            </a:r>
            <a:r>
              <a:rPr lang="en-US" sz="1800" dirty="0" smtClean="0"/>
              <a:t>It basically divides an area in two for every bit and so on.</a:t>
            </a:r>
          </a:p>
          <a:p>
            <a:endParaRPr lang="en-US" sz="1800" dirty="0" smtClean="0"/>
          </a:p>
          <a:p>
            <a:r>
              <a:rPr lang="en-US" sz="1800" dirty="0" smtClean="0"/>
              <a:t>A drawback of </a:t>
            </a:r>
            <a:r>
              <a:rPr lang="en-US" sz="1800" dirty="0" err="1" smtClean="0"/>
              <a:t>geohashing</a:t>
            </a:r>
            <a:r>
              <a:rPr lang="en-US" sz="1800" dirty="0" smtClean="0"/>
              <a:t> is the wrapping (-180 and 179 are very close for example), this can be solved by doing a grid search after the initial scan. It’s a bit comparable by how </a:t>
            </a:r>
            <a:r>
              <a:rPr lang="en-US" sz="1800" dirty="0" err="1" smtClean="0"/>
              <a:t>google</a:t>
            </a:r>
            <a:r>
              <a:rPr lang="en-US" sz="1800" dirty="0" smtClean="0"/>
              <a:t> maps loads the map images, it starts with the center of the viewport and then the surrounding areas are downloaded.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9FD34-942D-AB4C-B0F7-F95E91E92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6DE7E7-6DB4-264B-8108-B86CCDB9A864}" type="datetimeFigureOut">
              <a:rPr lang="en-US" smtClean="0"/>
              <a:t>6/26/11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9F2D32-4D8D-D347-A3E0-CF11BC65A7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  <p:sldLayoutId id="2147484325" r:id="rId12"/>
    <p:sldLayoutId id="2147484326" r:id="rId13"/>
    <p:sldLayoutId id="2147484327" r:id="rId14"/>
    <p:sldLayoutId id="2147484328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ermalink.gmane.org/gmane.comp.db.mongodb.user/6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99287"/>
            <a:ext cx="6400800" cy="1167863"/>
          </a:xfrm>
        </p:spPr>
        <p:txBody>
          <a:bodyPr/>
          <a:lstStyle/>
          <a:p>
            <a:r>
              <a:rPr lang="en-US" dirty="0" smtClean="0"/>
              <a:t>Washington, DC</a:t>
            </a:r>
            <a:endParaRPr lang="en-US" dirty="0" smtClean="0"/>
          </a:p>
          <a:p>
            <a:r>
              <a:rPr lang="en-US" dirty="0" smtClean="0">
                <a:solidFill>
                  <a:srgbClr val="B9C949"/>
                </a:solidFill>
              </a:rPr>
              <a:t>Monday, </a:t>
            </a:r>
            <a:r>
              <a:rPr lang="en-US" dirty="0" smtClean="0">
                <a:solidFill>
                  <a:srgbClr val="B9C949"/>
                </a:solidFill>
              </a:rPr>
              <a:t>June </a:t>
            </a:r>
            <a:r>
              <a:rPr lang="en-US" dirty="0" smtClean="0">
                <a:solidFill>
                  <a:srgbClr val="B9C949"/>
                </a:solidFill>
              </a:rPr>
              <a:t>27, </a:t>
            </a:r>
            <a:r>
              <a:rPr lang="en-US" dirty="0" smtClean="0">
                <a:solidFill>
                  <a:srgbClr val="B9C949"/>
                </a:solidFill>
              </a:rPr>
              <a:t>2011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96537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422818"/>
                </a:solidFill>
              </a:rPr>
              <a:t>Location Based Services</a:t>
            </a:r>
            <a:endParaRPr lang="en-US" sz="5400" dirty="0">
              <a:solidFill>
                <a:srgbClr val="42281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103522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Lalit Kapoor - @idefine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Lalit Kapoor - @idefine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2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MongoDB</a:t>
            </a:r>
            <a:r>
              <a:rPr lang="en-US" dirty="0" smtClean="0">
                <a:solidFill>
                  <a:srgbClr val="FFFFFF"/>
                </a:solidFill>
              </a:rPr>
              <a:t> Is Easy!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Object Store</a:t>
            </a:r>
          </a:p>
          <a:p>
            <a:r>
              <a:rPr lang="en-US" dirty="0"/>
              <a:t>JSON (BSON)</a:t>
            </a:r>
          </a:p>
          <a:p>
            <a:r>
              <a:rPr lang="cs-CZ" dirty="0" err="1"/>
              <a:t>Schema-less</a:t>
            </a:r>
            <a:endParaRPr lang="cs-CZ" dirty="0"/>
          </a:p>
          <a:p>
            <a:r>
              <a:rPr lang="en-US" dirty="0"/>
              <a:t>Multiple language support (</a:t>
            </a:r>
            <a:r>
              <a:rPr lang="en-US" dirty="0" err="1"/>
              <a:t>c++</a:t>
            </a:r>
            <a:r>
              <a:rPr lang="en-US" dirty="0"/>
              <a:t> to python to </a:t>
            </a:r>
            <a:r>
              <a:rPr lang="en-US" dirty="0" err="1"/>
              <a:t>nodejs</a:t>
            </a:r>
            <a:r>
              <a:rPr lang="en-US" dirty="0"/>
              <a:t>)</a:t>
            </a:r>
          </a:p>
          <a:p>
            <a:r>
              <a:rPr lang="en-US" dirty="0"/>
              <a:t>Easy-to-Scale (</a:t>
            </a:r>
            <a:r>
              <a:rPr lang="en-US" u="sng" dirty="0"/>
              <a:t>http://www.mongodb.org/display/DOCS/</a:t>
            </a:r>
            <a:r>
              <a:rPr lang="en-US" u="sng" dirty="0" err="1"/>
              <a:t>Production+Deployments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Support for geospatial indexing and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9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oogle_maps_logo.thumbna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06" y="1482904"/>
            <a:ext cx="3199899" cy="66664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Building Your First 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Location </a:t>
            </a:r>
            <a:r>
              <a:rPr lang="en-US" dirty="0">
                <a:solidFill>
                  <a:srgbClr val="FFFFFF"/>
                </a:solidFill>
              </a:rPr>
              <a:t>Aware App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Pulse Mobile</a:t>
            </a:r>
            <a:endParaRPr lang="en-US" dirty="0"/>
          </a:p>
        </p:txBody>
      </p:sp>
      <p:pic>
        <p:nvPicPr>
          <p:cNvPr id="6" name="Picture 5" descr="node-j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62" y="2298663"/>
            <a:ext cx="1638477" cy="712512"/>
          </a:xfrm>
          <a:prstGeom prst="rect">
            <a:avLst/>
          </a:prstGeom>
        </p:spPr>
      </p:pic>
      <p:pic>
        <p:nvPicPr>
          <p:cNvPr id="7" name="Picture 6" descr="mongo-db-huge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" y="1980861"/>
            <a:ext cx="3658614" cy="1219538"/>
          </a:xfrm>
          <a:prstGeom prst="rect">
            <a:avLst/>
          </a:prstGeom>
        </p:spPr>
      </p:pic>
      <p:pic>
        <p:nvPicPr>
          <p:cNvPr id="8" name="Picture 7" descr="PhoneGap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6" y="509443"/>
            <a:ext cx="1035088" cy="1035088"/>
          </a:xfrm>
          <a:prstGeom prst="rect">
            <a:avLst/>
          </a:prstGeom>
        </p:spPr>
      </p:pic>
      <p:pic>
        <p:nvPicPr>
          <p:cNvPr id="9" name="Picture 8" descr="sencha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20" y="713718"/>
            <a:ext cx="2331643" cy="973461"/>
          </a:xfrm>
          <a:prstGeom prst="rect">
            <a:avLst/>
          </a:prstGeom>
        </p:spPr>
      </p:pic>
      <p:pic>
        <p:nvPicPr>
          <p:cNvPr id="10" name="Picture 9" descr="nowj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05" y="1257578"/>
            <a:ext cx="1547834" cy="626971"/>
          </a:xfrm>
          <a:prstGeom prst="rect">
            <a:avLst/>
          </a:prstGeom>
        </p:spPr>
      </p:pic>
      <p:pic>
        <p:nvPicPr>
          <p:cNvPr id="11" name="Picture 10" descr="GoogleVoice_logo_shaded_phone_Beta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2" y="2398454"/>
            <a:ext cx="1885296" cy="612721"/>
          </a:xfrm>
          <a:prstGeom prst="rect">
            <a:avLst/>
          </a:prstGeom>
        </p:spPr>
      </p:pic>
      <p:pic>
        <p:nvPicPr>
          <p:cNvPr id="14" name="Picture 13" descr="mongoos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99925"/>
            <a:ext cx="2565400" cy="298450"/>
          </a:xfrm>
          <a:prstGeom prst="rect">
            <a:avLst/>
          </a:prstGeom>
        </p:spPr>
      </p:pic>
      <p:pic>
        <p:nvPicPr>
          <p:cNvPr id="15" name="Picture 14" descr="smsified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793" y="918914"/>
            <a:ext cx="1362267" cy="281535"/>
          </a:xfrm>
          <a:prstGeom prst="rect">
            <a:avLst/>
          </a:prstGeom>
        </p:spPr>
      </p:pic>
      <p:pic>
        <p:nvPicPr>
          <p:cNvPr id="16" name="Picture 15" descr="expressj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05" y="1899925"/>
            <a:ext cx="1301486" cy="342143"/>
          </a:xfrm>
          <a:prstGeom prst="rect">
            <a:avLst/>
          </a:prstGeom>
        </p:spPr>
      </p:pic>
      <p:pic>
        <p:nvPicPr>
          <p:cNvPr id="17" name="Picture 16" descr="coffeescrip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94" y="713474"/>
            <a:ext cx="2191388" cy="4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7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FFFF"/>
                </a:solidFill>
              </a:rPr>
              <a:t>Pulse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Help people in emergency situations</a:t>
            </a:r>
          </a:p>
          <a:p>
            <a:r>
              <a:rPr lang="en-US" dirty="0"/>
              <a:t>Find the closest hospital</a:t>
            </a:r>
          </a:p>
          <a:p>
            <a:r>
              <a:rPr lang="en-US" dirty="0"/>
              <a:t>Notify important contacts (immediate family, friends, primary care physician,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smtClean="0"/>
              <a:t>Extra </a:t>
            </a:r>
            <a:r>
              <a:rPr lang="en-US" dirty="0"/>
              <a:t>features that would make this app rock!</a:t>
            </a:r>
          </a:p>
          <a:p>
            <a:pPr lvl="1"/>
            <a:r>
              <a:rPr lang="en-US" dirty="0"/>
              <a:t>Provide real-time updates of your location to hospital and </a:t>
            </a:r>
            <a:r>
              <a:rPr lang="en-US" dirty="0" smtClean="0"/>
              <a:t>contacts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pictures to hospital</a:t>
            </a:r>
          </a:p>
          <a:p>
            <a:pPr lvl="1"/>
            <a:r>
              <a:rPr lang="en-US" dirty="0"/>
              <a:t>Get ER wait </a:t>
            </a:r>
            <a:r>
              <a:rPr lang="en-US" dirty="0" smtClean="0"/>
              <a:t>times (this data is available in some states)</a:t>
            </a:r>
            <a:endParaRPr lang="en-US" dirty="0"/>
          </a:p>
          <a:p>
            <a:pPr lvl="1"/>
            <a:r>
              <a:rPr lang="en-US" dirty="0"/>
              <a:t>Notify hospital of important medical information: blood-type, allergies, current medications, EMR, </a:t>
            </a:r>
            <a:r>
              <a:rPr lang="en-US" dirty="0" err="1"/>
              <a:t>etc</a:t>
            </a:r>
            <a:r>
              <a:rPr lang="en-US" dirty="0"/>
              <a:t> (integrate with </a:t>
            </a:r>
            <a:r>
              <a:rPr lang="en-US" dirty="0" err="1"/>
              <a:t>google</a:t>
            </a:r>
            <a:r>
              <a:rPr lang="en-US" dirty="0"/>
              <a:t> health/</a:t>
            </a:r>
            <a:r>
              <a:rPr lang="en-US" dirty="0" err="1"/>
              <a:t>careverge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 with 3rd party devices (watches, wristbands, </a:t>
            </a:r>
            <a:r>
              <a:rPr lang="en-US" dirty="0" err="1"/>
              <a:t>etc</a:t>
            </a:r>
            <a:r>
              <a:rPr lang="en-US" dirty="0"/>
              <a:t>) that know your vitals such as: blood pressure and heart rate. Transmit to your smart phone and then to hospital and 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8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LBS w/</a:t>
            </a:r>
            <a:r>
              <a:rPr lang="en-US" dirty="0" err="1" smtClean="0">
                <a:solidFill>
                  <a:srgbClr val="FFFFFF"/>
                </a:solidFill>
              </a:rPr>
              <a:t>MongoDB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or collect some location data (addresses are fine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Store it in </a:t>
            </a:r>
            <a:r>
              <a:rPr lang="en-US" dirty="0" err="1"/>
              <a:t>mongoDB</a:t>
            </a:r>
            <a:endParaRPr lang="en-US" dirty="0"/>
          </a:p>
          <a:p>
            <a:pPr lvl="1"/>
            <a:r>
              <a:rPr lang="en-US" dirty="0"/>
              <a:t>if data is in </a:t>
            </a:r>
            <a:r>
              <a:rPr lang="en-US" dirty="0" err="1"/>
              <a:t>tsv</a:t>
            </a:r>
            <a:r>
              <a:rPr lang="en-US" dirty="0"/>
              <a:t>/</a:t>
            </a:r>
            <a:r>
              <a:rPr lang="en-US" dirty="0" err="1"/>
              <a:t>csv</a:t>
            </a:r>
            <a:r>
              <a:rPr lang="en-US" dirty="0"/>
              <a:t>/</a:t>
            </a:r>
            <a:r>
              <a:rPr lang="en-US" dirty="0" err="1"/>
              <a:t>json</a:t>
            </a:r>
            <a:r>
              <a:rPr lang="en-US" dirty="0"/>
              <a:t> use </a:t>
            </a:r>
            <a:r>
              <a:rPr lang="en-US" dirty="0" err="1" smtClean="0"/>
              <a:t>mongoimport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 smtClean="0"/>
              <a:t>lng</a:t>
            </a:r>
            <a:r>
              <a:rPr lang="en-US" dirty="0" smtClean="0"/>
              <a:t> if you don’t already have it</a:t>
            </a:r>
            <a:endParaRPr lang="en-US" dirty="0"/>
          </a:p>
          <a:p>
            <a:pPr lvl="1"/>
            <a:r>
              <a:rPr lang="en-US" dirty="0"/>
              <a:t>use Google’s MAP API to find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smtClean="0"/>
              <a:t>long if you have an address</a:t>
            </a:r>
          </a:p>
          <a:p>
            <a:r>
              <a:rPr lang="en-US" dirty="0" smtClean="0"/>
              <a:t>build </a:t>
            </a:r>
            <a:r>
              <a:rPr lang="en-US" dirty="0"/>
              <a:t>a 2d index (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 smtClean="0"/>
              <a:t>lng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db.collection.ensureIndex</a:t>
            </a:r>
            <a:r>
              <a:rPr lang="en-US" dirty="0"/>
              <a:t>({field:”2d”})</a:t>
            </a:r>
            <a:r>
              <a:rPr lang="en-US" dirty="0" smtClean="0"/>
              <a:t>;</a:t>
            </a:r>
          </a:p>
          <a:p>
            <a:r>
              <a:rPr lang="en-US" dirty="0" smtClean="0"/>
              <a:t>let </a:t>
            </a:r>
            <a:r>
              <a:rPr lang="en-US" dirty="0"/>
              <a:t>the geospatial queries begin!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84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Hospitals In The United States</a:t>
            </a:r>
          </a:p>
          <a:p>
            <a:r>
              <a:rPr lang="en-US" dirty="0" err="1"/>
              <a:t>Medicare.gov</a:t>
            </a:r>
            <a:r>
              <a:rPr lang="en-US" dirty="0"/>
              <a:t> has information about the quality of care at each hospital - this data also happens to include </a:t>
            </a:r>
            <a:r>
              <a:rPr lang="en-US" dirty="0" smtClean="0"/>
              <a:t>the address for over 4000 hospitals in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0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into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mongoimport --headerline --type csv --drop --db mongodc --collection hospitals --file Outcome\ of\ Care\ </a:t>
            </a:r>
            <a:r>
              <a:rPr lang="hu-HU" dirty="0" smtClean="0"/>
              <a:t>Measures.csv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7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db.places.ensureIndex</a:t>
            </a:r>
            <a:r>
              <a:rPr lang="en-US" dirty="0"/>
              <a:t>({loc:”2d”}); / (compounded indexes):  </a:t>
            </a:r>
            <a:r>
              <a:rPr lang="en-US" dirty="0" err="1"/>
              <a:t>db.places.ensureIndex</a:t>
            </a:r>
            <a:r>
              <a:rPr lang="en-US" dirty="0"/>
              <a:t>( { </a:t>
            </a:r>
            <a:r>
              <a:rPr lang="en-US" dirty="0" err="1"/>
              <a:t>loc</a:t>
            </a:r>
            <a:r>
              <a:rPr lang="en-US" dirty="0"/>
              <a:t> : "2d" , category : 1 } );</a:t>
            </a:r>
          </a:p>
          <a:p>
            <a:r>
              <a:rPr lang="en-US" dirty="0" err="1"/>
              <a:t>Geohash</a:t>
            </a:r>
            <a:r>
              <a:rPr lang="en-US" dirty="0"/>
              <a:t> is calculated and stored in a B-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dirty="0" err="1"/>
              <a:t>Sharding</a:t>
            </a:r>
            <a:r>
              <a:rPr lang="en-US" dirty="0"/>
              <a:t> Capable (as of 1.7.2 - Thanks Mathias - from 10gen)</a:t>
            </a:r>
          </a:p>
          <a:p>
            <a:r>
              <a:rPr lang="en-US" dirty="0"/>
              <a:t>Current Limitations</a:t>
            </a:r>
          </a:p>
          <a:p>
            <a:pPr lvl="1"/>
            <a:r>
              <a:rPr lang="en-US" dirty="0"/>
              <a:t>“Doesn’t currently handle wrapping at the poles or at the transition from -180° to +180° longitude, however we detect when a search would wrap and raise an error</a:t>
            </a:r>
            <a:r>
              <a:rPr lang="en-US" dirty="0" smtClean="0"/>
              <a:t>” </a:t>
            </a:r>
            <a:r>
              <a:rPr lang="en-US" b="1" dirty="0" smtClean="0">
                <a:solidFill>
                  <a:schemeClr val="accent2"/>
                </a:solidFill>
              </a:rPr>
              <a:t>(Resolved in 1.9+)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Need </a:t>
            </a:r>
            <a:r>
              <a:rPr lang="en-US" dirty="0"/>
              <a:t>to use </a:t>
            </a:r>
            <a:r>
              <a:rPr lang="en-US" dirty="0" err="1"/>
              <a:t>geoNear</a:t>
            </a:r>
            <a:r>
              <a:rPr lang="en-US" dirty="0"/>
              <a:t> command instead of $near for now when </a:t>
            </a:r>
            <a:r>
              <a:rPr lang="en-US" dirty="0" err="1"/>
              <a:t>sharding</a:t>
            </a:r>
            <a:r>
              <a:rPr lang="en-US" dirty="0"/>
              <a:t> (see JIRA SERVER-1981) - Proposed for resolution in 2011</a:t>
            </a:r>
          </a:p>
          <a:p>
            <a:pPr lvl="1"/>
            <a:r>
              <a:rPr lang="en-US" dirty="0" err="1"/>
              <a:t>geoNear</a:t>
            </a:r>
            <a:r>
              <a:rPr lang="en-US" dirty="0"/>
              <a:t> not in the </a:t>
            </a:r>
            <a:r>
              <a:rPr lang="en-US" dirty="0" err="1"/>
              <a:t>pymongo</a:t>
            </a:r>
            <a:r>
              <a:rPr lang="en-US" dirty="0"/>
              <a:t> </a:t>
            </a:r>
            <a:r>
              <a:rPr lang="en-US" dirty="0" smtClean="0"/>
              <a:t>Drivers!</a:t>
            </a:r>
            <a:endParaRPr lang="en-US" dirty="0"/>
          </a:p>
          <a:p>
            <a:pPr lvl="2"/>
            <a:r>
              <a:rPr lang="en-US" dirty="0" err="1"/>
              <a:t>Eval</a:t>
            </a:r>
            <a:r>
              <a:rPr lang="en-US" dirty="0"/>
              <a:t> Hack - </a:t>
            </a:r>
            <a:r>
              <a:rPr lang="en-US" u="sng" dirty="0">
                <a:hlinkClick r:id="rId3"/>
              </a:rPr>
              <a:t>http://permalink.gmane.org/gmane.comp.db.mongodb.user/67</a:t>
            </a:r>
            <a:r>
              <a:rPr lang="en-US" dirty="0">
                <a:hlinkClick r:id="rId3"/>
              </a:rPr>
              <a:t> (Thanks smsfail on #mongodb)</a:t>
            </a:r>
          </a:p>
          <a:p>
            <a:pPr lvl="3"/>
            <a:r>
              <a:rPr lang="en-US" dirty="0" err="1"/>
              <a:t>eval_result</a:t>
            </a:r>
            <a:r>
              <a:rPr lang="en-US" dirty="0"/>
              <a:t> = </a:t>
            </a:r>
            <a:r>
              <a:rPr lang="en-US" dirty="0" err="1"/>
              <a:t>db.eval</a:t>
            </a:r>
            <a:r>
              <a:rPr lang="en-US" dirty="0"/>
              <a:t>('</a:t>
            </a:r>
            <a:r>
              <a:rPr lang="en-US" dirty="0" err="1"/>
              <a:t>db.runCommand</a:t>
            </a:r>
            <a:r>
              <a:rPr lang="en-US" dirty="0"/>
              <a:t>( { </a:t>
            </a:r>
            <a:r>
              <a:rPr lang="en-US" dirty="0" err="1"/>
              <a:t>geoNear</a:t>
            </a:r>
            <a:r>
              <a:rPr lang="en-US" dirty="0"/>
              <a:t> : "location" , near :[%</a:t>
            </a:r>
            <a:r>
              <a:rPr lang="en-US" dirty="0" err="1"/>
              <a:t>s,%s</a:t>
            </a:r>
            <a:r>
              <a:rPr lang="en-US" dirty="0"/>
              <a:t>], </a:t>
            </a:r>
            <a:r>
              <a:rPr lang="en-US" dirty="0" err="1"/>
              <a:t>num</a:t>
            </a:r>
            <a:r>
              <a:rPr lang="en-US" dirty="0"/>
              <a:t> : %s } );' % (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, 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  <a:p>
            <a:pPr lvl="3"/>
            <a:r>
              <a:rPr lang="fr-FR" dirty="0" err="1"/>
              <a:t>results</a:t>
            </a:r>
            <a:r>
              <a:rPr lang="fr-FR" dirty="0"/>
              <a:t> = </a:t>
            </a:r>
            <a:r>
              <a:rPr lang="fr-FR" dirty="0" err="1"/>
              <a:t>eval_result.get</a:t>
            </a:r>
            <a:r>
              <a:rPr lang="fr-FR" dirty="0"/>
              <a:t>('</a:t>
            </a:r>
            <a:r>
              <a:rPr lang="fr-FR" dirty="0" err="1"/>
              <a:t>results</a:t>
            </a:r>
            <a:r>
              <a:rPr lang="fr-FR" dirty="0"/>
              <a:t>', [])</a:t>
            </a:r>
          </a:p>
          <a:p>
            <a:r>
              <a:rPr lang="en-US" dirty="0"/>
              <a:t>Do not shard on a geo key - works, but inefficient. See JIRA SERVER-1982.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geoNear</a:t>
            </a:r>
            <a:r>
              <a:rPr lang="en-US" dirty="0"/>
              <a:t> </a:t>
            </a:r>
            <a:r>
              <a:rPr lang="en-US" dirty="0" smtClean="0"/>
              <a:t>gives </a:t>
            </a:r>
            <a:r>
              <a:rPr lang="en-US" dirty="0"/>
              <a:t>you back the distance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(in radians if sphere=true)</a:t>
            </a:r>
            <a:endParaRPr lang="en-US" dirty="0"/>
          </a:p>
          <a:p>
            <a:r>
              <a:rPr lang="en-US" dirty="0"/>
              <a:t>Results are sorted by distance away from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$</a:t>
            </a:r>
            <a:r>
              <a:rPr lang="en-US" dirty="0"/>
              <a:t>near vs. $</a:t>
            </a:r>
            <a:r>
              <a:rPr lang="en-US" dirty="0" err="1"/>
              <a:t>nearSphere</a:t>
            </a:r>
            <a:r>
              <a:rPr lang="en-US" dirty="0"/>
              <a:t> (1.7.0)</a:t>
            </a:r>
          </a:p>
          <a:p>
            <a:r>
              <a:rPr lang="en-US" dirty="0" smtClean="0"/>
              <a:t>$</a:t>
            </a:r>
            <a:r>
              <a:rPr lang="en-US" dirty="0"/>
              <a:t>within </a:t>
            </a:r>
            <a:r>
              <a:rPr lang="en-US" dirty="0" smtClean="0"/>
              <a:t>[box, center, polygon] instead of $near</a:t>
            </a:r>
          </a:p>
          <a:p>
            <a:pPr lvl="1"/>
            <a:r>
              <a:rPr lang="en-US" dirty="0" smtClean="0"/>
              <a:t>Not sorted by distance</a:t>
            </a:r>
            <a:endParaRPr lang="en-US" dirty="0"/>
          </a:p>
          <a:p>
            <a:r>
              <a:rPr lang="en-US" dirty="0" smtClean="0"/>
              <a:t>More examples and details on the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3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1694</TotalTime>
  <Words>954</Words>
  <Application>Microsoft Macintosh PowerPoint</Application>
  <PresentationFormat>On-screen Show (4:3)</PresentationFormat>
  <Paragraphs>82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Perception</vt:lpstr>
      <vt:lpstr>PowerPoint Presentation</vt:lpstr>
      <vt:lpstr>MongoDB Is Easy!</vt:lpstr>
      <vt:lpstr>Building Your First  Location Aware App</vt:lpstr>
      <vt:lpstr>Pulse</vt:lpstr>
      <vt:lpstr>LBS w/MongoDB</vt:lpstr>
      <vt:lpstr>Get Some Data</vt:lpstr>
      <vt:lpstr>Import into MongoDB</vt:lpstr>
      <vt:lpstr>Geospatial Indexing</vt:lpstr>
      <vt:lpstr>Geospatial Querying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Austin, TX</dc:title>
  <dc:creator>Lalit Kapoor</dc:creator>
  <cp:lastModifiedBy>Lalit Kapoor</cp:lastModifiedBy>
  <cp:revision>50</cp:revision>
  <dcterms:created xsi:type="dcterms:W3CDTF">2011-06-22T20:28:47Z</dcterms:created>
  <dcterms:modified xsi:type="dcterms:W3CDTF">2011-06-27T14:56:30Z</dcterms:modified>
</cp:coreProperties>
</file>