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sldIdLst>
    <p:sldId id="257" r:id="rId2"/>
    <p:sldId id="260" r:id="rId3"/>
    <p:sldId id="256" r:id="rId4"/>
    <p:sldId id="259" r:id="rId5"/>
    <p:sldId id="263" r:id="rId6"/>
    <p:sldId id="262" r:id="rId7"/>
    <p:sldId id="258"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4" d="100"/>
          <a:sy n="74" d="100"/>
        </p:scale>
        <p:origin x="7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4556E61-8B1A-4533-B61A-54751B9C5D1F}" type="datetimeFigureOut">
              <a:rPr lang="en-IN" smtClean="0"/>
              <a:t>11-09-2025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30577928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56E61-8B1A-4533-B61A-54751B9C5D1F}"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127910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556E61-8B1A-4533-B61A-54751B9C5D1F}"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2563770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90FF-4F44-A0E9-9D33-FEAA3F2C9686}"/>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2CD38B-03CA-9857-62C9-E168F457A25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E68D0-5CAA-567B-35F1-318E96EF7431}"/>
              </a:ext>
            </a:extLst>
          </p:cNvPr>
          <p:cNvSpPr>
            <a:spLocks noGrp="1"/>
          </p:cNvSpPr>
          <p:nvPr>
            <p:ph type="dt" sz="half" idx="10"/>
          </p:nvPr>
        </p:nvSpPr>
        <p:spPr/>
        <p:txBody>
          <a:bodyPr/>
          <a:lstStyle/>
          <a:p>
            <a:fld id="{B4556E61-8B1A-4533-B61A-54751B9C5D1F}" type="datetimeFigureOut">
              <a:rPr lang="en-IN" smtClean="0"/>
              <a:t>11-09-2025</a:t>
            </a:fld>
            <a:endParaRPr lang="en-IN"/>
          </a:p>
        </p:txBody>
      </p:sp>
      <p:sp>
        <p:nvSpPr>
          <p:cNvPr id="5" name="Footer Placeholder 4">
            <a:extLst>
              <a:ext uri="{FF2B5EF4-FFF2-40B4-BE49-F238E27FC236}">
                <a16:creationId xmlns:a16="http://schemas.microsoft.com/office/drawing/2014/main" id="{2129445A-1550-A66B-1542-A3CEF0137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AD53E-EA06-2F69-2A96-3A0CE91F0E2F}"/>
              </a:ext>
            </a:extLst>
          </p:cNvPr>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12100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556E61-8B1A-4533-B61A-54751B9C5D1F}" type="datetimeFigureOut">
              <a:rPr lang="en-IN" smtClean="0"/>
              <a:t>11-09-2025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209733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4556E61-8B1A-4533-B61A-54751B9C5D1F}" type="datetimeFigureOut">
              <a:rPr lang="en-IN" smtClean="0"/>
              <a:t>11-09-2025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23441043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4556E61-8B1A-4533-B61A-54751B9C5D1F}" type="datetimeFigureOut">
              <a:rPr lang="en-IN" smtClean="0"/>
              <a:t>11-09-2025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85325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4556E61-8B1A-4533-B61A-54751B9C5D1F}" type="datetimeFigureOut">
              <a:rPr lang="en-IN" smtClean="0"/>
              <a:t>11-09-2025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B420BF-BC69-481F-8918-1B359CBE7AD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9172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556E61-8B1A-4533-B61A-54751B9C5D1F}" type="datetimeFigureOut">
              <a:rPr lang="en-IN" smtClean="0"/>
              <a:t>11-09-2025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89716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56E61-8B1A-4533-B61A-54751B9C5D1F}" type="datetimeFigureOut">
              <a:rPr lang="en-IN" smtClean="0"/>
              <a:t>11-09-2025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44687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4556E61-8B1A-4533-B61A-54751B9C5D1F}" type="datetimeFigureOut">
              <a:rPr lang="en-IN" smtClean="0"/>
              <a:t>11-09-2025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321969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4556E61-8B1A-4533-B61A-54751B9C5D1F}" type="datetimeFigureOut">
              <a:rPr lang="en-IN" smtClean="0"/>
              <a:t>11-09-2025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4B420BF-BC69-481F-8918-1B359CBE7AD1}" type="slidenum">
              <a:rPr lang="en-IN" smtClean="0"/>
              <a:t>‹#›</a:t>
            </a:fld>
            <a:endParaRPr lang="en-IN"/>
          </a:p>
        </p:txBody>
      </p:sp>
    </p:spTree>
    <p:extLst>
      <p:ext uri="{BB962C8B-B14F-4D97-AF65-F5344CB8AC3E}">
        <p14:creationId xmlns:p14="http://schemas.microsoft.com/office/powerpoint/2010/main" val="1605467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4556E61-8B1A-4533-B61A-54751B9C5D1F}" type="datetimeFigureOut">
              <a:rPr lang="en-IN" smtClean="0"/>
              <a:t>11-09-2025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4B420BF-BC69-481F-8918-1B359CBE7AD1}" type="slidenum">
              <a:rPr lang="en-IN" smtClean="0"/>
              <a:t>‹#›</a:t>
            </a:fld>
            <a:endParaRPr lang="en-IN"/>
          </a:p>
        </p:txBody>
      </p:sp>
    </p:spTree>
    <p:extLst>
      <p:ext uri="{BB962C8B-B14F-4D97-AF65-F5344CB8AC3E}">
        <p14:creationId xmlns:p14="http://schemas.microsoft.com/office/powerpoint/2010/main" val="3714743163"/>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300F-EBA3-0246-DB64-86DAF3497797}"/>
              </a:ext>
            </a:extLst>
          </p:cNvPr>
          <p:cNvSpPr>
            <a:spLocks noGrp="1"/>
          </p:cNvSpPr>
          <p:nvPr>
            <p:ph type="title"/>
          </p:nvPr>
        </p:nvSpPr>
        <p:spPr>
          <a:xfrm>
            <a:off x="838199" y="905899"/>
            <a:ext cx="10515600" cy="1325563"/>
          </a:xfrm>
        </p:spPr>
        <p:txBody>
          <a:bodyPr>
            <a:normAutofit/>
          </a:bodyPr>
          <a:lstStyle/>
          <a:p>
            <a:pPr algn="ctr"/>
            <a:r>
              <a:rPr lang="en-IN" b="1" u="sng" dirty="0"/>
              <a:t>Project : Movie Recommendation System</a:t>
            </a:r>
          </a:p>
        </p:txBody>
      </p:sp>
      <p:sp>
        <p:nvSpPr>
          <p:cNvPr id="3" name="Text Placeholder 2">
            <a:extLst>
              <a:ext uri="{FF2B5EF4-FFF2-40B4-BE49-F238E27FC236}">
                <a16:creationId xmlns:a16="http://schemas.microsoft.com/office/drawing/2014/main" id="{0C0A5032-6832-48DA-D6AF-12F895E7906D}"/>
              </a:ext>
            </a:extLst>
          </p:cNvPr>
          <p:cNvSpPr>
            <a:spLocks noGrp="1"/>
          </p:cNvSpPr>
          <p:nvPr>
            <p:ph type="body" idx="1"/>
          </p:nvPr>
        </p:nvSpPr>
        <p:spPr>
          <a:xfrm>
            <a:off x="7964128" y="3826028"/>
            <a:ext cx="4004095" cy="2126073"/>
          </a:xfrm>
        </p:spPr>
        <p:txBody>
          <a:bodyPr/>
          <a:lstStyle/>
          <a:p>
            <a:pPr marL="0" indent="0">
              <a:buNone/>
            </a:pPr>
            <a:r>
              <a:rPr lang="en-IN" b="1" u="sng" dirty="0"/>
              <a:t>TEAM MEMBERS :-</a:t>
            </a:r>
          </a:p>
          <a:p>
            <a:r>
              <a:rPr lang="en-IN" dirty="0"/>
              <a:t>Lalit Kumar (2307350130034)</a:t>
            </a:r>
          </a:p>
          <a:p>
            <a:r>
              <a:rPr lang="en-IN" dirty="0"/>
              <a:t>Priyanshu Kumar (2307350130046)</a:t>
            </a:r>
          </a:p>
          <a:p>
            <a:r>
              <a:rPr lang="en-IN" dirty="0"/>
              <a:t>Vipin Yadav (2307350130068)</a:t>
            </a:r>
          </a:p>
          <a:p>
            <a:endParaRPr lang="en-IN" dirty="0"/>
          </a:p>
        </p:txBody>
      </p:sp>
    </p:spTree>
    <p:extLst>
      <p:ext uri="{BB962C8B-B14F-4D97-AF65-F5344CB8AC3E}">
        <p14:creationId xmlns:p14="http://schemas.microsoft.com/office/powerpoint/2010/main" val="2441949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barn(inVertical)">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barn(inVertical)">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barn(inVertical)">
                                      <p:cBhvr>
                                        <p:cTn id="4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71C97-FC91-B96A-DC39-07E828B668E1}"/>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8C0DAFCA-B5C6-0156-71D3-38C5BDE2ED50}"/>
              </a:ext>
            </a:extLst>
          </p:cNvPr>
          <p:cNvSpPr>
            <a:spLocks noGrp="1"/>
          </p:cNvSpPr>
          <p:nvPr>
            <p:ph type="body" idx="1"/>
          </p:nvPr>
        </p:nvSpPr>
        <p:spPr/>
        <p:txBody>
          <a:bodyPr/>
          <a:lstStyle/>
          <a:p>
            <a:r>
              <a:rPr lang="en-US" dirty="0"/>
              <a:t>Nowadays, people spend a lot of time searching for movies they might like. With thousands of options available on streaming platforms, it becomes confusing to decide which movie to watch. That's where a recommendation system comes into play.</a:t>
            </a:r>
            <a:endParaRPr lang="en-IN" dirty="0"/>
          </a:p>
        </p:txBody>
      </p:sp>
    </p:spTree>
    <p:extLst>
      <p:ext uri="{BB962C8B-B14F-4D97-AF65-F5344CB8AC3E}">
        <p14:creationId xmlns:p14="http://schemas.microsoft.com/office/powerpoint/2010/main" val="229276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AE21-5603-3E78-04DB-7D9D0C5D424F}"/>
              </a:ext>
            </a:extLst>
          </p:cNvPr>
          <p:cNvSpPr>
            <a:spLocks noGrp="1"/>
          </p:cNvSpPr>
          <p:nvPr>
            <p:ph type="title"/>
          </p:nvPr>
        </p:nvSpPr>
        <p:spPr>
          <a:xfrm>
            <a:off x="838200" y="314633"/>
            <a:ext cx="10515600" cy="1376056"/>
          </a:xfrm>
        </p:spPr>
        <p:txBody>
          <a:bodyPr>
            <a:normAutofit/>
          </a:bodyPr>
          <a:lstStyle/>
          <a:p>
            <a:pPr algn="ctr"/>
            <a:r>
              <a:rPr lang="en-US" b="1" dirty="0"/>
              <a:t>Movie Recommendation System - Project Overview</a:t>
            </a:r>
            <a:endParaRPr lang="en-IN" b="1" dirty="0"/>
          </a:p>
        </p:txBody>
      </p:sp>
      <p:sp>
        <p:nvSpPr>
          <p:cNvPr id="3" name="Text Placeholder 2">
            <a:extLst>
              <a:ext uri="{FF2B5EF4-FFF2-40B4-BE49-F238E27FC236}">
                <a16:creationId xmlns:a16="http://schemas.microsoft.com/office/drawing/2014/main" id="{1D9FD693-46AD-AC0D-AF97-3E624D827CC9}"/>
              </a:ext>
            </a:extLst>
          </p:cNvPr>
          <p:cNvSpPr>
            <a:spLocks noGrp="1"/>
          </p:cNvSpPr>
          <p:nvPr>
            <p:ph type="body" idx="1"/>
          </p:nvPr>
        </p:nvSpPr>
        <p:spPr>
          <a:xfrm>
            <a:off x="618396" y="2536770"/>
            <a:ext cx="11137623" cy="2566670"/>
          </a:xfrm>
        </p:spPr>
        <p:txBody>
          <a:bodyPr>
            <a:noAutofit/>
          </a:bodyPr>
          <a:lstStyle/>
          <a:p>
            <a:pPr marL="0" indent="0">
              <a:buNone/>
            </a:pPr>
            <a:r>
              <a:rPr lang="en-IN" sz="1600" b="1" u="sng" dirty="0"/>
              <a:t>    </a:t>
            </a:r>
            <a:r>
              <a:rPr lang="en-IN" b="1" u="sng" dirty="0"/>
              <a:t>Introduction</a:t>
            </a:r>
            <a:r>
              <a:rPr lang="en-IN" u="sng" dirty="0"/>
              <a:t>:</a:t>
            </a:r>
          </a:p>
          <a:p>
            <a:r>
              <a:rPr lang="en-IN" sz="1600" dirty="0"/>
              <a:t> </a:t>
            </a:r>
            <a:r>
              <a:rPr lang="en-US" sz="1600" dirty="0"/>
              <a:t>A </a:t>
            </a:r>
            <a:r>
              <a:rPr lang="en-US" sz="1600" b="1" dirty="0"/>
              <a:t>Movie Recommendation System</a:t>
            </a:r>
            <a:r>
              <a:rPr lang="en-US" sz="1600" dirty="0"/>
              <a:t> is an application of machine learning and data science that suggests movies to users based on their interests, preferences, and past behavior. Instead of manually searching through thousands of movies, the system helps users discover films they are likely to enjoy. It works by analyzing user data, such as ratings, reviews, or viewing history, and then applying algorithms to recommend similar or popular movies. These systems are widely used by platforms like Netflix, Amazon Prime, and YouTube to improve user experience and engagement.</a:t>
            </a:r>
            <a:endParaRPr lang="en-IN" sz="1600" dirty="0"/>
          </a:p>
          <a:p>
            <a:pPr marL="0" indent="0">
              <a:buNone/>
            </a:pPr>
            <a:endParaRPr lang="en-IN" sz="1600" dirty="0"/>
          </a:p>
          <a:p>
            <a:pPr marL="0" indent="0">
              <a:buNone/>
            </a:pPr>
            <a:r>
              <a:rPr lang="en-IN" sz="1600" b="1" dirty="0"/>
              <a:t>   </a:t>
            </a:r>
            <a:endParaRPr lang="en-IN" sz="1600" dirty="0"/>
          </a:p>
        </p:txBody>
      </p:sp>
    </p:spTree>
    <p:extLst>
      <p:ext uri="{BB962C8B-B14F-4D97-AF65-F5344CB8AC3E}">
        <p14:creationId xmlns:p14="http://schemas.microsoft.com/office/powerpoint/2010/main" val="320362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9F5DB0-F1CA-18E4-3098-C0A346CA6D39}"/>
              </a:ext>
            </a:extLst>
          </p:cNvPr>
          <p:cNvSpPr>
            <a:spLocks noGrp="1"/>
          </p:cNvSpPr>
          <p:nvPr>
            <p:ph type="body" idx="1"/>
          </p:nvPr>
        </p:nvSpPr>
        <p:spPr/>
        <p:txBody>
          <a:bodyPr/>
          <a:lstStyle/>
          <a:p>
            <a:pPr marL="0" indent="0">
              <a:buNone/>
            </a:pPr>
            <a:r>
              <a:rPr lang="en-IN" b="1" dirty="0"/>
              <a:t>Methodology:</a:t>
            </a:r>
          </a:p>
          <a:p>
            <a:r>
              <a:rPr lang="en-IN" dirty="0"/>
              <a:t> Data Collection (Kaggle dataset / IMDb dataset)</a:t>
            </a:r>
          </a:p>
          <a:p>
            <a:r>
              <a:rPr lang="en-IN" dirty="0"/>
              <a:t> Python Libraries (Pandas , </a:t>
            </a:r>
            <a:r>
              <a:rPr lang="en-IN" dirty="0" err="1"/>
              <a:t>Numpy</a:t>
            </a:r>
            <a:r>
              <a:rPr lang="en-IN" dirty="0"/>
              <a:t> , </a:t>
            </a:r>
            <a:r>
              <a:rPr lang="en-IN" dirty="0" err="1"/>
              <a:t>Skitlearn</a:t>
            </a:r>
            <a:r>
              <a:rPr lang="en-IN" dirty="0"/>
              <a:t> and many more) </a:t>
            </a:r>
          </a:p>
          <a:p>
            <a:r>
              <a:rPr lang="en-IN" dirty="0"/>
              <a:t> Preprocessing (Cleaning, Feature Extraction)</a:t>
            </a:r>
          </a:p>
          <a:p>
            <a:r>
              <a:rPr lang="en-IN" dirty="0"/>
              <a:t> Model (Collaborative ( in future planning to make HYBRID Model )</a:t>
            </a:r>
          </a:p>
          <a:p>
            <a:r>
              <a:rPr lang="en-IN" dirty="0"/>
              <a:t> Evaluation (Accuracy, Precision)</a:t>
            </a:r>
          </a:p>
          <a:p>
            <a:endParaRPr lang="en-IN" dirty="0"/>
          </a:p>
        </p:txBody>
      </p:sp>
    </p:spTree>
    <p:extLst>
      <p:ext uri="{BB962C8B-B14F-4D97-AF65-F5344CB8AC3E}">
        <p14:creationId xmlns:p14="http://schemas.microsoft.com/office/powerpoint/2010/main" val="22571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5805-34AE-F30B-803C-FC14D277153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51E6B140-B397-F40B-0FE6-5282AEA4B027}"/>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365B874A-E549-5EFC-08C6-2FEE2779E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8371" y="2781"/>
            <a:ext cx="18892157" cy="6852438"/>
          </a:xfrm>
          <a:prstGeom prst="rect">
            <a:avLst/>
          </a:prstGeom>
        </p:spPr>
      </p:pic>
    </p:spTree>
    <p:extLst>
      <p:ext uri="{BB962C8B-B14F-4D97-AF65-F5344CB8AC3E}">
        <p14:creationId xmlns:p14="http://schemas.microsoft.com/office/powerpoint/2010/main" val="309449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05FF-2232-E049-2ECE-447C8ED89EB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7AA1A154-A183-26B2-DF2B-8936DBF67766}"/>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885DC1C-09DC-2877-845A-2458A4AC4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787" y="2781"/>
            <a:ext cx="18647229" cy="6852438"/>
          </a:xfrm>
          <a:prstGeom prst="rect">
            <a:avLst/>
          </a:prstGeom>
        </p:spPr>
      </p:pic>
    </p:spTree>
    <p:extLst>
      <p:ext uri="{BB962C8B-B14F-4D97-AF65-F5344CB8AC3E}">
        <p14:creationId xmlns:p14="http://schemas.microsoft.com/office/powerpoint/2010/main" val="286453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C4A164-BF59-6272-85E7-97818B841D10}"/>
              </a:ext>
            </a:extLst>
          </p:cNvPr>
          <p:cNvSpPr>
            <a:spLocks noGrp="1"/>
          </p:cNvSpPr>
          <p:nvPr>
            <p:ph type="body" idx="1"/>
          </p:nvPr>
        </p:nvSpPr>
        <p:spPr/>
        <p:txBody>
          <a:bodyPr/>
          <a:lstStyle/>
          <a:p>
            <a:pPr marL="0" indent="0">
              <a:buNone/>
            </a:pPr>
            <a:r>
              <a:rPr lang="en-IN" b="1" dirty="0"/>
              <a:t>Results &amp; Conclusion</a:t>
            </a:r>
            <a:r>
              <a:rPr lang="en-IN" dirty="0"/>
              <a:t>:</a:t>
            </a:r>
          </a:p>
          <a:p>
            <a:r>
              <a:rPr lang="en-IN" dirty="0"/>
              <a:t>Hybrid model improves accuracy &amp; personalization but right now we are using Collaborative based filtering.</a:t>
            </a:r>
          </a:p>
          <a:p>
            <a:r>
              <a:rPr lang="en-IN" dirty="0"/>
              <a:t> Future scope: Deep learning &amp; real-time recommendations.</a:t>
            </a:r>
          </a:p>
          <a:p>
            <a:endParaRPr lang="en-IN" dirty="0"/>
          </a:p>
        </p:txBody>
      </p:sp>
    </p:spTree>
    <p:extLst>
      <p:ext uri="{BB962C8B-B14F-4D97-AF65-F5344CB8AC3E}">
        <p14:creationId xmlns:p14="http://schemas.microsoft.com/office/powerpoint/2010/main" val="423082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A365-D49D-D225-0868-47649F57ED17}"/>
              </a:ext>
            </a:extLst>
          </p:cNvPr>
          <p:cNvSpPr>
            <a:spLocks noGrp="1"/>
          </p:cNvSpPr>
          <p:nvPr>
            <p:ph type="title"/>
          </p:nvPr>
        </p:nvSpPr>
        <p:spPr>
          <a:xfrm>
            <a:off x="2231136" y="2606678"/>
            <a:ext cx="7729728" cy="1188720"/>
          </a:xfrm>
        </p:spPr>
        <p:txBody>
          <a:bodyPr/>
          <a:lstStyle/>
          <a:p>
            <a:r>
              <a:rPr lang="en-IN" dirty="0"/>
              <a:t>THANK YOU!</a:t>
            </a:r>
          </a:p>
        </p:txBody>
      </p:sp>
    </p:spTree>
    <p:extLst>
      <p:ext uri="{BB962C8B-B14F-4D97-AF65-F5344CB8AC3E}">
        <p14:creationId xmlns:p14="http://schemas.microsoft.com/office/powerpoint/2010/main" val="284390381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31</TotalTime>
  <Words>265</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Parcel</vt:lpstr>
      <vt:lpstr>Project : Movie Recommendation System</vt:lpstr>
      <vt:lpstr>PROBLEM STATEMENT</vt:lpstr>
      <vt:lpstr>Movie Recommendation System - Project Overview</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Lalit Kur</dc:creator>
  <cp:lastModifiedBy>Lalit Kur</cp:lastModifiedBy>
  <cp:revision>3</cp:revision>
  <dcterms:created xsi:type="dcterms:W3CDTF">2025-09-11T08:21:51Z</dcterms:created>
  <dcterms:modified xsi:type="dcterms:W3CDTF">2025-09-11T11:02:14Z</dcterms:modified>
</cp:coreProperties>
</file>