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2" r:id="rId4"/>
  </p:sldMasterIdLst>
  <p:notesMasterIdLst>
    <p:notesMasterId r:id="rId24"/>
  </p:notesMasterIdLst>
  <p:handoutMasterIdLst>
    <p:handoutMasterId r:id="rId25"/>
  </p:handoutMasterIdLst>
  <p:sldIdLst>
    <p:sldId id="354" r:id="rId5"/>
    <p:sldId id="367" r:id="rId6"/>
    <p:sldId id="372" r:id="rId7"/>
    <p:sldId id="374" r:id="rId8"/>
    <p:sldId id="373" r:id="rId9"/>
    <p:sldId id="375" r:id="rId10"/>
    <p:sldId id="368" r:id="rId11"/>
    <p:sldId id="369" r:id="rId12"/>
    <p:sldId id="370" r:id="rId13"/>
    <p:sldId id="371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DDD"/>
    <a:srgbClr val="435F30"/>
    <a:srgbClr val="FFBD2E"/>
    <a:srgbClr val="F8A66D"/>
    <a:srgbClr val="002234"/>
    <a:srgbClr val="A0E5FC"/>
    <a:srgbClr val="EEEDE4"/>
    <a:srgbClr val="17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3725" autoAdjust="0"/>
  </p:normalViewPr>
  <p:slideViewPr>
    <p:cSldViewPr showGuides="1">
      <p:cViewPr varScale="1">
        <p:scale>
          <a:sx n="82" d="100"/>
          <a:sy n="82" d="100"/>
        </p:scale>
        <p:origin x="586" y="96"/>
      </p:cViewPr>
      <p:guideLst>
        <p:guide orient="horz" pos="1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4/24/2025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4/24/2025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9ECE05-B050-7B30-3DCF-C5545D98DE65}"/>
              </a:ext>
            </a:extLst>
          </p:cNvPr>
          <p:cNvSpPr/>
          <p:nvPr userDrawn="1"/>
        </p:nvSpPr>
        <p:spPr>
          <a:xfrm>
            <a:off x="510258" y="457200"/>
            <a:ext cx="2536154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2D5FD-B448-8027-71A7-A11456078B6D}"/>
              </a:ext>
            </a:extLst>
          </p:cNvPr>
          <p:cNvCxnSpPr>
            <a:cxnSpLocks/>
          </p:cNvCxnSpPr>
          <p:nvPr userDrawn="1"/>
        </p:nvCxnSpPr>
        <p:spPr>
          <a:xfrm>
            <a:off x="3633718" y="5867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EBBE6-6915-B802-3D14-AC978526159B}"/>
              </a:ext>
            </a:extLst>
          </p:cNvPr>
          <p:cNvCxnSpPr>
            <a:cxnSpLocks/>
          </p:cNvCxnSpPr>
          <p:nvPr userDrawn="1"/>
        </p:nvCxnSpPr>
        <p:spPr>
          <a:xfrm>
            <a:off x="3579812" y="533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B212E51-D8DB-B639-E7DA-F86F419C5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59" t="-608" r="-10838" b="608"/>
          <a:stretch/>
        </p:blipFill>
        <p:spPr>
          <a:xfrm>
            <a:off x="0" y="152400"/>
            <a:ext cx="2621866" cy="365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66AED-7478-A6F8-0751-3E5DC9ABF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5" t="-1334" r="-10741" b="23144"/>
          <a:stretch/>
        </p:blipFill>
        <p:spPr>
          <a:xfrm>
            <a:off x="-23143" y="4572000"/>
            <a:ext cx="2645009" cy="228599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C63DA051-BF33-1B86-4044-74230090E9FB}"/>
              </a:ext>
            </a:extLst>
          </p:cNvPr>
          <p:cNvSpPr/>
          <p:nvPr userDrawn="1"/>
        </p:nvSpPr>
        <p:spPr>
          <a:xfrm rot="2700000">
            <a:off x="1629286" y="397317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6DF71BF-D5D9-31A1-CEAF-F4E7C8A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530352"/>
            <a:ext cx="7772400" cy="2862072"/>
          </a:xfrm>
        </p:spPr>
        <p:txBody>
          <a:bodyPr>
            <a:normAutofit/>
          </a:bodyPr>
          <a:lstStyle>
            <a:lvl1pPr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A4C88CD-A074-B135-5A75-C4741BD9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0168" y="3557016"/>
            <a:ext cx="7772401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075259E-8BB2-0D8E-6ADD-F8B54ACCAD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630168" y="6190488"/>
            <a:ext cx="1446212" cy="210312"/>
          </a:xfrm>
        </p:spPr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DDA-6C9D-8B86-2FC0-8E5F131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0762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B8058444-CAAE-9075-06DD-CA747561089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585216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72A43166-102A-35B9-70FB-5E34A959DD83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099048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C23DD-4FCE-130E-B4E1-D95A8CD6E67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BBFEA-903D-D7F6-1BC1-911DE35E8775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DE43A-60F4-A089-D93E-741A4D0929DF}"/>
              </a:ext>
            </a:extLst>
          </p:cNvPr>
          <p:cNvSpPr/>
          <p:nvPr/>
        </p:nvSpPr>
        <p:spPr>
          <a:xfrm>
            <a:off x="581992" y="3994574"/>
            <a:ext cx="10770220" cy="115363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C02731-8947-D88F-F80B-F2C65DA5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8715414" y="3679037"/>
            <a:ext cx="1998474" cy="1900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28FFD0-6816-9A55-2A04-B52A415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5134816" y="3679037"/>
            <a:ext cx="1998474" cy="1900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B769B67-BF85-171D-E468-159DC7A42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1390589" y="3679037"/>
            <a:ext cx="1998474" cy="1900731"/>
          </a:xfrm>
          <a:prstGeom prst="rect">
            <a:avLst/>
          </a:prstGeom>
        </p:spPr>
      </p:pic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15E08D62-18FF-AEA1-A29B-0C212BE31713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918652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0C30F2D6-7955-A01D-4414-08BD54DC4C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73788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88D95A1F-88CD-45EF-9B7E-52D533D351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02563" y="4157029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425B-7D90-1B71-5868-B3E7A6C8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266C-5561-C631-7A76-C0C4716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30D7-6165-3054-1914-DB6D139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A7070-5E0F-A195-181C-1F8779194804}"/>
              </a:ext>
            </a:extLst>
          </p:cNvPr>
          <p:cNvSpPr/>
          <p:nvPr userDrawn="1"/>
        </p:nvSpPr>
        <p:spPr>
          <a:xfrm>
            <a:off x="617300" y="2098628"/>
            <a:ext cx="5204302" cy="3326011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EBC589-0AFD-F714-9D30-5929AB52587C}"/>
              </a:ext>
            </a:extLst>
          </p:cNvPr>
          <p:cNvSpPr/>
          <p:nvPr userDrawn="1"/>
        </p:nvSpPr>
        <p:spPr>
          <a:xfrm>
            <a:off x="6101646" y="2084190"/>
            <a:ext cx="5302013" cy="3326010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B934-22A7-686D-6489-5802A49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0762488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A4554B-98CB-41FF-83FE-16E82D700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88930 w 4724400"/>
              <a:gd name="connsiteY1" fmla="*/ 0 h 2895600"/>
              <a:gd name="connsiteX2" fmla="*/ 4724400 w 4724400"/>
              <a:gd name="connsiteY2" fmla="*/ 235470 h 2895600"/>
              <a:gd name="connsiteX3" fmla="*/ 4724400 w 4724400"/>
              <a:gd name="connsiteY3" fmla="*/ 2660130 h 2895600"/>
              <a:gd name="connsiteX4" fmla="*/ 4488930 w 4724400"/>
              <a:gd name="connsiteY4" fmla="*/ 2895600 h 2895600"/>
              <a:gd name="connsiteX5" fmla="*/ 235470 w 4724400"/>
              <a:gd name="connsiteY5" fmla="*/ 2895600 h 2895600"/>
              <a:gd name="connsiteX6" fmla="*/ 188015 w 4724400"/>
              <a:gd name="connsiteY6" fmla="*/ 2890816 h 2895600"/>
              <a:gd name="connsiteX7" fmla="*/ 182053 w 4724400"/>
              <a:gd name="connsiteY7" fmla="*/ 2888966 h 2895600"/>
              <a:gd name="connsiteX8" fmla="*/ 240221 w 4724400"/>
              <a:gd name="connsiteY8" fmla="*/ 2859062 h 2895600"/>
              <a:gd name="connsiteX9" fmla="*/ 283213 w 4724400"/>
              <a:gd name="connsiteY9" fmla="*/ 2577420 h 2895600"/>
              <a:gd name="connsiteX10" fmla="*/ 3325 w 4724400"/>
              <a:gd name="connsiteY10" fmla="*/ 2533112 h 2895600"/>
              <a:gd name="connsiteX11" fmla="*/ 0 w 4724400"/>
              <a:gd name="connsiteY11" fmla="*/ 2536350 h 2895600"/>
              <a:gd name="connsiteX12" fmla="*/ 0 w 4724400"/>
              <a:gd name="connsiteY12" fmla="*/ 235470 h 2895600"/>
              <a:gd name="connsiteX13" fmla="*/ 235470 w 4724400"/>
              <a:gd name="connsiteY1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88930" y="0"/>
                </a:lnTo>
                <a:cubicBezTo>
                  <a:pt x="4618976" y="0"/>
                  <a:pt x="4724400" y="105424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219214" y="2895600"/>
                  <a:pt x="203343" y="2893953"/>
                  <a:pt x="188015" y="2890816"/>
                </a:cubicBezTo>
                <a:lnTo>
                  <a:pt x="182053" y="2888966"/>
                </a:lnTo>
                <a:lnTo>
                  <a:pt x="240221" y="2859062"/>
                </a:lnTo>
                <a:cubicBezTo>
                  <a:pt x="329714" y="2793258"/>
                  <a:pt x="349017" y="2666914"/>
                  <a:pt x="283213" y="2577420"/>
                </a:cubicBezTo>
                <a:cubicBezTo>
                  <a:pt x="217847" y="2488365"/>
                  <a:pt x="93258" y="2468624"/>
                  <a:pt x="3325" y="2533112"/>
                </a:cubicBezTo>
                <a:lnTo>
                  <a:pt x="0" y="2536350"/>
                </a:ln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254B580-B88B-30D6-906C-5D8A528326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46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10363 w 4724400"/>
              <a:gd name="connsiteY1" fmla="*/ 0 h 2895600"/>
              <a:gd name="connsiteX2" fmla="*/ 4402058 w 4724400"/>
              <a:gd name="connsiteY2" fmla="*/ 8305 h 2895600"/>
              <a:gd name="connsiteX3" fmla="*/ 4595726 w 4724400"/>
              <a:gd name="connsiteY3" fmla="*/ 201973 h 2895600"/>
              <a:gd name="connsiteX4" fmla="*/ 4684950 w 4724400"/>
              <a:gd name="connsiteY4" fmla="*/ 112749 h 2895600"/>
              <a:gd name="connsiteX5" fmla="*/ 4705896 w 4724400"/>
              <a:gd name="connsiteY5" fmla="*/ 143815 h 2895600"/>
              <a:gd name="connsiteX6" fmla="*/ 4724400 w 4724400"/>
              <a:gd name="connsiteY6" fmla="*/ 235470 h 2895600"/>
              <a:gd name="connsiteX7" fmla="*/ 4724400 w 4724400"/>
              <a:gd name="connsiteY7" fmla="*/ 2660130 h 2895600"/>
              <a:gd name="connsiteX8" fmla="*/ 4488930 w 4724400"/>
              <a:gd name="connsiteY8" fmla="*/ 2895600 h 2895600"/>
              <a:gd name="connsiteX9" fmla="*/ 235470 w 4724400"/>
              <a:gd name="connsiteY9" fmla="*/ 2895600 h 2895600"/>
              <a:gd name="connsiteX10" fmla="*/ 0 w 4724400"/>
              <a:gd name="connsiteY10" fmla="*/ 2660130 h 2895600"/>
              <a:gd name="connsiteX11" fmla="*/ 0 w 4724400"/>
              <a:gd name="connsiteY11" fmla="*/ 235470 h 2895600"/>
              <a:gd name="connsiteX12" fmla="*/ 235470 w 4724400"/>
              <a:gd name="connsiteY1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10363" y="0"/>
                </a:lnTo>
                <a:lnTo>
                  <a:pt x="4402058" y="8305"/>
                </a:lnTo>
                <a:lnTo>
                  <a:pt x="4595726" y="201973"/>
                </a:lnTo>
                <a:lnTo>
                  <a:pt x="4684950" y="112749"/>
                </a:lnTo>
                <a:lnTo>
                  <a:pt x="4705896" y="143815"/>
                </a:lnTo>
                <a:cubicBezTo>
                  <a:pt x="4717811" y="171986"/>
                  <a:pt x="4724400" y="202959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105424" y="2895600"/>
                  <a:pt x="0" y="2790176"/>
                  <a:pt x="0" y="2660130"/>
                </a:cubicBez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79F9-00E6-1773-B032-386686A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5119-9C2C-6866-6CCD-777AFBC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9AB2-758F-7D1A-843D-DFDDA4B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75D10-6B46-1E49-9456-8EB333AA4E7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EA4E1-2312-3E1A-929C-5BC1477675E0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EF6A097C-54D2-D4ED-0A10-19FBB24E0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1671" y="4566367"/>
            <a:ext cx="1237941" cy="1204439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D737375-70B4-3314-9D07-4395BAA26875}"/>
              </a:ext>
            </a:extLst>
          </p:cNvPr>
          <p:cNvSpPr/>
          <p:nvPr userDrawn="1"/>
        </p:nvSpPr>
        <p:spPr>
          <a:xfrm rot="2700000">
            <a:off x="10761662" y="164559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8EE-8562-0004-6395-12C315C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8358"/>
            <a:ext cx="10757851" cy="974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4EE5185-FA14-C59E-8B21-554C836AA0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4360" y="1810512"/>
            <a:ext cx="10770221" cy="34869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FCC-119C-DAE8-FDEE-89D631B4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F21D-75F1-3AFD-93CD-CCB87A5E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0B52-3400-828A-9D66-4A58DA9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E65DF-61B4-DD7B-4F58-B3C72D0EEC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AA81-E3AE-A8F6-A521-8B767B0D1BFC}"/>
              </a:ext>
            </a:extLst>
          </p:cNvPr>
          <p:cNvCxnSpPr>
            <a:cxnSpLocks/>
          </p:cNvCxnSpPr>
          <p:nvPr userDrawn="1"/>
        </p:nvCxnSpPr>
        <p:spPr>
          <a:xfrm>
            <a:off x="581992" y="598358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8B082E-1046-F9A0-7B39-675E9855A2C3}"/>
              </a:ext>
            </a:extLst>
          </p:cNvPr>
          <p:cNvGrpSpPr/>
          <p:nvPr userDrawn="1"/>
        </p:nvGrpSpPr>
        <p:grpSpPr>
          <a:xfrm>
            <a:off x="581992" y="609600"/>
            <a:ext cx="436942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F42B3A-6654-C6D7-D536-755B6583EE52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8B912-0821-18A3-992F-D5F901A9260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rgbClr val="435F3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44302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4434840" cy="3703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532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able Placeholder 6">
            <a:extLst>
              <a:ext uri="{FF2B5EF4-FFF2-40B4-BE49-F238E27FC236}">
                <a16:creationId xmlns:a16="http://schemas.microsoft.com/office/drawing/2014/main" id="{E9B8BD81-BFB0-9798-902D-2A4DA2A4931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95544" y="603504"/>
            <a:ext cx="6291072" cy="578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6A8B2-4BAA-8F8D-2CE9-706C27AE925A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41735-36B7-52D8-E03C-1439B1FB47A4}"/>
              </a:ext>
            </a:extLst>
          </p:cNvPr>
          <p:cNvSpPr/>
          <p:nvPr userDrawn="1"/>
        </p:nvSpPr>
        <p:spPr>
          <a:xfrm>
            <a:off x="581992" y="609607"/>
            <a:ext cx="11024839" cy="4800587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BC6A-356D-697A-BCD9-0D44A3E3D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>
            <a:off x="-11572" y="3526154"/>
            <a:ext cx="3896184" cy="33673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593DD4A-A75F-4357-2B59-697A1C674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AB9172C-B63E-463A-A818-BF950ABB7594}"/>
              </a:ext>
            </a:extLst>
          </p:cNvPr>
          <p:cNvSpPr/>
          <p:nvPr userDrawn="1"/>
        </p:nvSpPr>
        <p:spPr>
          <a:xfrm rot="2700000">
            <a:off x="8002508" y="15657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30655-37C1-C099-C052-42E22DE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64208"/>
            <a:ext cx="10515600" cy="2852928"/>
          </a:xfrm>
        </p:spPr>
        <p:txBody>
          <a:bodyPr anchor="ctr">
            <a:normAutofit/>
          </a:bodyPr>
          <a:lstStyle>
            <a:lvl1pPr algn="ctr">
              <a:defRPr sz="54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86880-CD09-DC04-9274-F034B5114CCA}"/>
              </a:ext>
            </a:extLst>
          </p:cNvPr>
          <p:cNvSpPr/>
          <p:nvPr/>
        </p:nvSpPr>
        <p:spPr>
          <a:xfrm>
            <a:off x="7058712" y="457200"/>
            <a:ext cx="4270195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7EF5D-30FC-FBAC-6DFD-E552A7C34F72}"/>
              </a:ext>
            </a:extLst>
          </p:cNvPr>
          <p:cNvSpPr/>
          <p:nvPr userDrawn="1"/>
        </p:nvSpPr>
        <p:spPr>
          <a:xfrm>
            <a:off x="6690589" y="136544"/>
            <a:ext cx="2053087" cy="2042679"/>
          </a:xfrm>
          <a:custGeom>
            <a:avLst/>
            <a:gdLst>
              <a:gd name="connsiteX0" fmla="*/ 1003609 w 2053087"/>
              <a:gd name="connsiteY0" fmla="*/ 1320 h 2042679"/>
              <a:gd name="connsiteX1" fmla="*/ 1369847 w 2053087"/>
              <a:gd name="connsiteY1" fmla="*/ 354620 h 2042679"/>
              <a:gd name="connsiteX2" fmla="*/ 1365832 w 2053087"/>
              <a:gd name="connsiteY2" fmla="*/ 494672 h 2042679"/>
              <a:gd name="connsiteX3" fmla="*/ 1483290 w 2053087"/>
              <a:gd name="connsiteY3" fmla="*/ 417646 h 2042679"/>
              <a:gd name="connsiteX4" fmla="*/ 2014463 w 2053087"/>
              <a:gd name="connsiteY4" fmla="*/ 610796 h 2042679"/>
              <a:gd name="connsiteX5" fmla="*/ 1823223 w 2053087"/>
              <a:gd name="connsiteY5" fmla="*/ 1145905 h 2042679"/>
              <a:gd name="connsiteX6" fmla="*/ 1689077 w 2053087"/>
              <a:gd name="connsiteY6" fmla="*/ 1184929 h 2042679"/>
              <a:gd name="connsiteX7" fmla="*/ 1798709 w 2053087"/>
              <a:gd name="connsiteY7" fmla="*/ 1272173 h 2042679"/>
              <a:gd name="connsiteX8" fmla="*/ 1801644 w 2053087"/>
              <a:gd name="connsiteY8" fmla="*/ 1275417 h 2042679"/>
              <a:gd name="connsiteX9" fmla="*/ 1778760 w 2053087"/>
              <a:gd name="connsiteY9" fmla="*/ 1843212 h 2042679"/>
              <a:gd name="connsiteX10" fmla="*/ 1210966 w 2053087"/>
              <a:gd name="connsiteY10" fmla="*/ 1820327 h 2042679"/>
              <a:gd name="connsiteX11" fmla="*/ 1132747 w 2053087"/>
              <a:gd name="connsiteY11" fmla="*/ 1704421 h 2042679"/>
              <a:gd name="connsiteX12" fmla="*/ 1083207 w 2053087"/>
              <a:gd name="connsiteY12" fmla="*/ 1835633 h 2042679"/>
              <a:gd name="connsiteX13" fmla="*/ 536673 w 2053087"/>
              <a:gd name="connsiteY13" fmla="*/ 1992471 h 2042679"/>
              <a:gd name="connsiteX14" fmla="*/ 379835 w 2053087"/>
              <a:gd name="connsiteY14" fmla="*/ 1445938 h 2042679"/>
              <a:gd name="connsiteX15" fmla="*/ 465527 w 2053087"/>
              <a:gd name="connsiteY15" fmla="*/ 1335114 h 2042679"/>
              <a:gd name="connsiteX16" fmla="*/ 325117 w 2053087"/>
              <a:gd name="connsiteY16" fmla="*/ 1328354 h 2042679"/>
              <a:gd name="connsiteX17" fmla="*/ 7398 w 2053087"/>
              <a:gd name="connsiteY17" fmla="*/ 857547 h 2042679"/>
              <a:gd name="connsiteX18" fmla="*/ 478205 w 2053087"/>
              <a:gd name="connsiteY18" fmla="*/ 539830 h 2042679"/>
              <a:gd name="connsiteX19" fmla="*/ 609919 w 2053087"/>
              <a:gd name="connsiteY19" fmla="*/ 586793 h 2042679"/>
              <a:gd name="connsiteX20" fmla="*/ 572088 w 2053087"/>
              <a:gd name="connsiteY20" fmla="*/ 451096 h 2042679"/>
              <a:gd name="connsiteX21" fmla="*/ 922037 w 2053087"/>
              <a:gd name="connsiteY21" fmla="*/ 2953 h 2042679"/>
              <a:gd name="connsiteX22" fmla="*/ 1003609 w 2053087"/>
              <a:gd name="connsiteY22" fmla="*/ 1320 h 20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993C80-827B-073B-123F-91EFA6ED0F16}"/>
              </a:ext>
            </a:extLst>
          </p:cNvPr>
          <p:cNvGrpSpPr/>
          <p:nvPr userDrawn="1"/>
        </p:nvGrpSpPr>
        <p:grpSpPr>
          <a:xfrm>
            <a:off x="581992" y="609600"/>
            <a:ext cx="468168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804940-5591-901C-5BAD-295772E97B69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E5C39-E203-EE25-F974-E00FF20297FB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649AEC4B-CE87-8089-CF08-AB40516E1E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1208" y="612648"/>
            <a:ext cx="4745736" cy="5257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3B9FDF2-20DD-5F35-EA03-802EC688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17381" y="914401"/>
            <a:ext cx="3372886" cy="5010213"/>
          </a:xfrm>
          <a:custGeom>
            <a:avLst/>
            <a:gdLst>
              <a:gd name="connsiteX0" fmla="*/ 3370405 w 3372886"/>
              <a:gd name="connsiteY0" fmla="*/ 4826209 h 5010213"/>
              <a:gd name="connsiteX1" fmla="*/ 3368648 w 3372886"/>
              <a:gd name="connsiteY1" fmla="*/ 4843643 h 5010213"/>
              <a:gd name="connsiteX2" fmla="*/ 3362544 w 3372886"/>
              <a:gd name="connsiteY2" fmla="*/ 4863308 h 5010213"/>
              <a:gd name="connsiteX3" fmla="*/ 3347925 w 3372886"/>
              <a:gd name="connsiteY3" fmla="*/ 4848689 h 5010213"/>
              <a:gd name="connsiteX4" fmla="*/ 208613 w 3372886"/>
              <a:gd name="connsiteY4" fmla="*/ 0 h 5010213"/>
              <a:gd name="connsiteX5" fmla="*/ 3164273 w 3372886"/>
              <a:gd name="connsiteY5" fmla="*/ 0 h 5010213"/>
              <a:gd name="connsiteX6" fmla="*/ 3372886 w 3372886"/>
              <a:gd name="connsiteY6" fmla="*/ 208613 h 5010213"/>
              <a:gd name="connsiteX7" fmla="*/ 3372886 w 3372886"/>
              <a:gd name="connsiteY7" fmla="*/ 4436392 h 5010213"/>
              <a:gd name="connsiteX8" fmla="*/ 3154257 w 3372886"/>
              <a:gd name="connsiteY8" fmla="*/ 4655021 h 5010213"/>
              <a:gd name="connsiteX9" fmla="*/ 2930746 w 3372886"/>
              <a:gd name="connsiteY9" fmla="*/ 4431510 h 5010213"/>
              <a:gd name="connsiteX10" fmla="*/ 2737078 w 3372886"/>
              <a:gd name="connsiteY10" fmla="*/ 4625178 h 5010213"/>
              <a:gd name="connsiteX11" fmla="*/ 2960589 w 3372886"/>
              <a:gd name="connsiteY11" fmla="*/ 4848689 h 5010213"/>
              <a:gd name="connsiteX12" fmla="*/ 2799065 w 3372886"/>
              <a:gd name="connsiteY12" fmla="*/ 5010213 h 5010213"/>
              <a:gd name="connsiteX13" fmla="*/ 208613 w 3372886"/>
              <a:gd name="connsiteY13" fmla="*/ 5010213 h 5010213"/>
              <a:gd name="connsiteX14" fmla="*/ 0 w 3372886"/>
              <a:gd name="connsiteY14" fmla="*/ 4801600 h 5010213"/>
              <a:gd name="connsiteX15" fmla="*/ 0 w 3372886"/>
              <a:gd name="connsiteY15" fmla="*/ 208613 h 5010213"/>
              <a:gd name="connsiteX16" fmla="*/ 208613 w 3372886"/>
              <a:gd name="connsiteY16" fmla="*/ 0 h 50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2886" h="5010213">
                <a:moveTo>
                  <a:pt x="3370405" y="4826209"/>
                </a:moveTo>
                <a:lnTo>
                  <a:pt x="3368648" y="4843643"/>
                </a:lnTo>
                <a:lnTo>
                  <a:pt x="3362544" y="4863308"/>
                </a:lnTo>
                <a:lnTo>
                  <a:pt x="3347925" y="4848689"/>
                </a:lnTo>
                <a:close/>
                <a:moveTo>
                  <a:pt x="208613" y="0"/>
                </a:moveTo>
                <a:lnTo>
                  <a:pt x="3164273" y="0"/>
                </a:lnTo>
                <a:cubicBezTo>
                  <a:pt x="3279487" y="0"/>
                  <a:pt x="3372886" y="93399"/>
                  <a:pt x="3372886" y="208613"/>
                </a:cubicBezTo>
                <a:lnTo>
                  <a:pt x="3372886" y="4436392"/>
                </a:lnTo>
                <a:lnTo>
                  <a:pt x="3154257" y="4655021"/>
                </a:lnTo>
                <a:lnTo>
                  <a:pt x="2930746" y="4431510"/>
                </a:lnTo>
                <a:lnTo>
                  <a:pt x="2737078" y="4625178"/>
                </a:lnTo>
                <a:lnTo>
                  <a:pt x="2960589" y="4848689"/>
                </a:lnTo>
                <a:lnTo>
                  <a:pt x="2799065" y="5010213"/>
                </a:lnTo>
                <a:lnTo>
                  <a:pt x="208613" y="5010213"/>
                </a:lnTo>
                <a:cubicBezTo>
                  <a:pt x="93399" y="5010213"/>
                  <a:pt x="0" y="4916814"/>
                  <a:pt x="0" y="4801600"/>
                </a:cubicBezTo>
                <a:lnTo>
                  <a:pt x="0" y="208613"/>
                </a:lnTo>
                <a:cubicBezTo>
                  <a:pt x="0" y="93399"/>
                  <a:pt x="93399" y="0"/>
                  <a:pt x="20861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6F145759-7E95-1BC3-317C-FAE2A6383B40}"/>
              </a:ext>
            </a:extLst>
          </p:cNvPr>
          <p:cNvSpPr/>
          <p:nvPr userDrawn="1"/>
        </p:nvSpPr>
        <p:spPr>
          <a:xfrm rot="2700000">
            <a:off x="10218602" y="5310054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66164-2200-0DEC-FF0B-73D9E6F78ACC}"/>
              </a:ext>
            </a:extLst>
          </p:cNvPr>
          <p:cNvGrpSpPr/>
          <p:nvPr userDrawn="1"/>
        </p:nvGrpSpPr>
        <p:grpSpPr>
          <a:xfrm>
            <a:off x="558905" y="609601"/>
            <a:ext cx="4503264" cy="5791192"/>
            <a:chOff x="7001350" y="610643"/>
            <a:chExt cx="4503264" cy="5256755"/>
          </a:xfr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DF42ED7-D7A6-1AED-B963-4BDF2948E1E3}"/>
                </a:ext>
              </a:extLst>
            </p:cNvPr>
            <p:cNvSpPr/>
            <p:nvPr/>
          </p:nvSpPr>
          <p:spPr>
            <a:xfrm>
              <a:off x="7001350" y="3429000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3D0DE4-B99A-0032-7632-8B5365124CEF}"/>
                </a:ext>
              </a:extLst>
            </p:cNvPr>
            <p:cNvSpPr/>
            <p:nvPr/>
          </p:nvSpPr>
          <p:spPr>
            <a:xfrm>
              <a:off x="7001350" y="610643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05412-4C95-AD2C-6AA6-C23274E77D39}"/>
              </a:ext>
            </a:extLst>
          </p:cNvPr>
          <p:cNvCxnSpPr>
            <a:cxnSpLocks/>
          </p:cNvCxnSpPr>
          <p:nvPr userDrawn="1"/>
        </p:nvCxnSpPr>
        <p:spPr>
          <a:xfrm>
            <a:off x="5704640" y="586740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728FD0-DF82-83F1-28E0-FEBA18FF792E}"/>
              </a:ext>
            </a:extLst>
          </p:cNvPr>
          <p:cNvCxnSpPr>
            <a:cxnSpLocks/>
          </p:cNvCxnSpPr>
          <p:nvPr userDrawn="1"/>
        </p:nvCxnSpPr>
        <p:spPr>
          <a:xfrm>
            <a:off x="5704640" y="63152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F056986-9B91-A95C-3BDF-82239110E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48601" y="48186"/>
            <a:ext cx="2434778" cy="2368886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A682F108-3AE7-2A73-C8C3-2DD7033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6" y="631519"/>
            <a:ext cx="5696714" cy="40928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2C66DB6-41D4-AC6F-2E21-2698126075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38" y="952497"/>
            <a:ext cx="3733799" cy="5105400"/>
          </a:xfrm>
          <a:custGeom>
            <a:avLst/>
            <a:gdLst>
              <a:gd name="connsiteX0" fmla="*/ 622312 w 3733799"/>
              <a:gd name="connsiteY0" fmla="*/ 0 h 5105400"/>
              <a:gd name="connsiteX1" fmla="*/ 3111487 w 3733799"/>
              <a:gd name="connsiteY1" fmla="*/ 0 h 5105400"/>
              <a:gd name="connsiteX2" fmla="*/ 3733799 w 3733799"/>
              <a:gd name="connsiteY2" fmla="*/ 622312 h 5105400"/>
              <a:gd name="connsiteX3" fmla="*/ 3733799 w 3733799"/>
              <a:gd name="connsiteY3" fmla="*/ 4414839 h 5105400"/>
              <a:gd name="connsiteX4" fmla="*/ 3709388 w 3733799"/>
              <a:gd name="connsiteY4" fmla="*/ 4390428 h 5105400"/>
              <a:gd name="connsiteX5" fmla="*/ 3485877 w 3733799"/>
              <a:gd name="connsiteY5" fmla="*/ 4613939 h 5105400"/>
              <a:gd name="connsiteX6" fmla="*/ 3262366 w 3733799"/>
              <a:gd name="connsiteY6" fmla="*/ 4390428 h 5105400"/>
              <a:gd name="connsiteX7" fmla="*/ 3068698 w 3733799"/>
              <a:gd name="connsiteY7" fmla="*/ 4584096 h 5105400"/>
              <a:gd name="connsiteX8" fmla="*/ 3292209 w 3733799"/>
              <a:gd name="connsiteY8" fmla="*/ 4807607 h 5105400"/>
              <a:gd name="connsiteX9" fmla="*/ 3068698 w 3733799"/>
              <a:gd name="connsiteY9" fmla="*/ 5031118 h 5105400"/>
              <a:gd name="connsiteX10" fmla="*/ 3140096 w 3733799"/>
              <a:gd name="connsiteY10" fmla="*/ 5102516 h 5105400"/>
              <a:gd name="connsiteX11" fmla="*/ 3111487 w 3733799"/>
              <a:gd name="connsiteY11" fmla="*/ 5105400 h 5105400"/>
              <a:gd name="connsiteX12" fmla="*/ 622312 w 3733799"/>
              <a:gd name="connsiteY12" fmla="*/ 5105400 h 5105400"/>
              <a:gd name="connsiteX13" fmla="*/ 0 w 3733799"/>
              <a:gd name="connsiteY13" fmla="*/ 4483088 h 5105400"/>
              <a:gd name="connsiteX14" fmla="*/ 0 w 3733799"/>
              <a:gd name="connsiteY14" fmla="*/ 622312 h 5105400"/>
              <a:gd name="connsiteX15" fmla="*/ 622312 w 3733799"/>
              <a:gd name="connsiteY15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3799" h="5105400">
                <a:moveTo>
                  <a:pt x="622312" y="0"/>
                </a:moveTo>
                <a:lnTo>
                  <a:pt x="3111487" y="0"/>
                </a:lnTo>
                <a:cubicBezTo>
                  <a:pt x="3455180" y="0"/>
                  <a:pt x="3733799" y="278619"/>
                  <a:pt x="3733799" y="622312"/>
                </a:cubicBezTo>
                <a:lnTo>
                  <a:pt x="3733799" y="4414839"/>
                </a:lnTo>
                <a:lnTo>
                  <a:pt x="3709388" y="4390428"/>
                </a:lnTo>
                <a:lnTo>
                  <a:pt x="3485877" y="4613939"/>
                </a:lnTo>
                <a:lnTo>
                  <a:pt x="3262366" y="4390428"/>
                </a:lnTo>
                <a:lnTo>
                  <a:pt x="3068698" y="4584096"/>
                </a:lnTo>
                <a:lnTo>
                  <a:pt x="3292209" y="4807607"/>
                </a:lnTo>
                <a:lnTo>
                  <a:pt x="3068698" y="5031118"/>
                </a:lnTo>
                <a:lnTo>
                  <a:pt x="3140096" y="5102516"/>
                </a:lnTo>
                <a:lnTo>
                  <a:pt x="3111487" y="5105400"/>
                </a:lnTo>
                <a:lnTo>
                  <a:pt x="622312" y="5105400"/>
                </a:lnTo>
                <a:cubicBezTo>
                  <a:pt x="278619" y="5105400"/>
                  <a:pt x="0" y="4826781"/>
                  <a:pt x="0" y="4483088"/>
                </a:cubicBezTo>
                <a:lnTo>
                  <a:pt x="0" y="622312"/>
                </a:lnTo>
                <a:cubicBezTo>
                  <a:pt x="0" y="278619"/>
                  <a:pt x="278619" y="0"/>
                  <a:pt x="62231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E3DD6E9-B188-4073-618E-913C10B25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4762498"/>
            <a:ext cx="5697929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46328A47-0F71-24AD-1DBE-43C71079A374}"/>
              </a:ext>
            </a:extLst>
          </p:cNvPr>
          <p:cNvSpPr/>
          <p:nvPr userDrawn="1"/>
        </p:nvSpPr>
        <p:spPr>
          <a:xfrm rot="2700000">
            <a:off x="3976479" y="530706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AE0-C844-54D6-6029-86DFDAC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1792"/>
            <a:ext cx="5715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8B5C90-17D9-C673-F1EC-0ED209084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4832"/>
            <a:ext cx="57150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BB14C-D20D-204B-2946-AD69B85744AB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9C6F3-0BA0-1C77-3DB4-761E584808F4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9C344F-D71F-89C1-89D1-17EF8F9A4455}"/>
              </a:ext>
            </a:extLst>
          </p:cNvPr>
          <p:cNvSpPr/>
          <p:nvPr userDrawn="1"/>
        </p:nvSpPr>
        <p:spPr>
          <a:xfrm>
            <a:off x="7082017" y="1143000"/>
            <a:ext cx="4270195" cy="4114797"/>
          </a:xfrm>
          <a:prstGeom prst="roundRect">
            <a:avLst>
              <a:gd name="adj" fmla="val 7995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A531EC8-CE4E-3DF8-AE13-9EDF4E02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7618412" y="1550791"/>
            <a:ext cx="3505200" cy="3333765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575EF-AC90-8222-EC49-8D685008C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2812" y="2467865"/>
            <a:ext cx="1499616" cy="149961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54EE-77AF-E258-31B4-FA35A330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B8AF-C49D-571F-69BF-1AB0C272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E931-3ABC-DD1A-FDC8-C03E569E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B74CE-1A45-5DDD-F75F-4D4303056AC2}"/>
              </a:ext>
            </a:extLst>
          </p:cNvPr>
          <p:cNvSpPr/>
          <p:nvPr userDrawn="1"/>
        </p:nvSpPr>
        <p:spPr>
          <a:xfrm>
            <a:off x="581992" y="1017439"/>
            <a:ext cx="10766796" cy="1465622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CBDAA-F3EB-A7CC-348C-C6DEF36D431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8AE03-2D5A-BEDE-B033-84F89218D9BB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A3B78-13C8-892D-7ADC-D62A05F51967}"/>
              </a:ext>
            </a:extLst>
          </p:cNvPr>
          <p:cNvGrpSpPr/>
          <p:nvPr userDrawn="1"/>
        </p:nvGrpSpPr>
        <p:grpSpPr>
          <a:xfrm flipH="1">
            <a:off x="8245440" y="0"/>
            <a:ext cx="3943385" cy="2209800"/>
            <a:chOff x="-10411" y="0"/>
            <a:chExt cx="3943385" cy="22098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C5AC647-1AA8-FA57-37D8-5F2E0938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955" t="-1334" r="-10741" b="23144"/>
            <a:stretch/>
          </p:blipFill>
          <p:spPr>
            <a:xfrm rot="10800000" flipH="1">
              <a:off x="-10411" y="0"/>
              <a:ext cx="2556844" cy="2209800"/>
            </a:xfrm>
            <a:prstGeom prst="rect">
              <a:avLst/>
            </a:prstGeom>
          </p:spPr>
        </p:pic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0C52D8B-C4A5-6592-FB45-2A569D339574}"/>
                </a:ext>
              </a:extLst>
            </p:cNvPr>
            <p:cNvSpPr/>
            <p:nvPr/>
          </p:nvSpPr>
          <p:spPr>
            <a:xfrm rot="2700000">
              <a:off x="3278601" y="721719"/>
              <a:ext cx="654373" cy="654373"/>
            </a:xfrm>
            <a:prstGeom prst="plus">
              <a:avLst>
                <a:gd name="adj" fmla="val 34886"/>
              </a:avLst>
            </a:prstGeom>
            <a:solidFill>
              <a:schemeClr val="accent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3E148C5-F88C-4D65-3DB7-756252A8A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9" t="-1685" r="-5675" b="63656"/>
          <a:stretch/>
        </p:blipFill>
        <p:spPr>
          <a:xfrm>
            <a:off x="840037" y="1219201"/>
            <a:ext cx="3494301" cy="1263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E60AE-BB9D-05D7-65F7-DA818CF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0008"/>
            <a:ext cx="108905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C6002F4C-93CF-DB09-2A74-421C01983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703320"/>
            <a:ext cx="10771632" cy="20116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9BAC-9473-E02D-034C-A712981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348-2AA6-5878-4C98-CB3E895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AA3A-02D3-C16A-F484-4365AEC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9E72-33C7-B5A5-6E0C-E4D81F133BA4}"/>
              </a:ext>
            </a:extLst>
          </p:cNvPr>
          <p:cNvCxnSpPr>
            <a:cxnSpLocks/>
          </p:cNvCxnSpPr>
          <p:nvPr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31522-CF82-7988-2E83-546796650259}"/>
              </a:ext>
            </a:extLst>
          </p:cNvPr>
          <p:cNvCxnSpPr>
            <a:cxnSpLocks/>
          </p:cNvCxnSpPr>
          <p:nvPr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49D66-D5A8-DFED-1BBA-E00C8E0BF013}"/>
              </a:ext>
            </a:extLst>
          </p:cNvPr>
          <p:cNvSpPr/>
          <p:nvPr userDrawn="1"/>
        </p:nvSpPr>
        <p:spPr>
          <a:xfrm>
            <a:off x="7224731" y="457200"/>
            <a:ext cx="4198461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00F615-D350-70FC-458B-17DC58C3D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3949" b="23144"/>
          <a:stretch/>
        </p:blipFill>
        <p:spPr>
          <a:xfrm rot="10800000" flipH="1">
            <a:off x="7528972" y="733525"/>
            <a:ext cx="3894220" cy="404204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F6D3D1EF-9096-4DE3-65B0-A56792BCA9FB}"/>
              </a:ext>
            </a:extLst>
          </p:cNvPr>
          <p:cNvSpPr/>
          <p:nvPr userDrawn="1"/>
        </p:nvSpPr>
        <p:spPr>
          <a:xfrm rot="2700000">
            <a:off x="10818034" y="5734035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6B484-4DDB-2219-B076-85EF15583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605723" y="4789665"/>
            <a:ext cx="2202153" cy="1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EC899-82DA-6C62-F99A-A5C1822003D6}"/>
              </a:ext>
            </a:extLst>
          </p:cNvPr>
          <p:cNvSpPr/>
          <p:nvPr userDrawn="1"/>
        </p:nvSpPr>
        <p:spPr>
          <a:xfrm>
            <a:off x="6998473" y="625258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D98418-0E68-2FD2-AAF8-5F48931A2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5933484" y="-70786"/>
            <a:ext cx="2434778" cy="23688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B2DB26-152B-A660-5994-264088B10127}"/>
              </a:ext>
            </a:extLst>
          </p:cNvPr>
          <p:cNvSpPr/>
          <p:nvPr userDrawn="1"/>
        </p:nvSpPr>
        <p:spPr>
          <a:xfrm>
            <a:off x="6998473" y="3708269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58E8EC6C-4C4F-5126-5867-B835579ADE95}"/>
              </a:ext>
            </a:extLst>
          </p:cNvPr>
          <p:cNvSpPr/>
          <p:nvPr userDrawn="1"/>
        </p:nvSpPr>
        <p:spPr>
          <a:xfrm rot="2700000">
            <a:off x="11020486" y="5779707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1924ED2-7665-CDA5-A950-86022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21E8B3C6-A310-27D6-2D48-55A75DF4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055FDB-38DD-4E72-2C97-C84ED6C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1989" y="1162590"/>
            <a:ext cx="3596232" cy="4694649"/>
          </a:xfrm>
          <a:custGeom>
            <a:avLst/>
            <a:gdLst>
              <a:gd name="connsiteX0" fmla="*/ 188910 w 3596232"/>
              <a:gd name="connsiteY0" fmla="*/ 0 h 4694649"/>
              <a:gd name="connsiteX1" fmla="*/ 3407322 w 3596232"/>
              <a:gd name="connsiteY1" fmla="*/ 0 h 4694649"/>
              <a:gd name="connsiteX2" fmla="*/ 3596232 w 3596232"/>
              <a:gd name="connsiteY2" fmla="*/ 188910 h 4694649"/>
              <a:gd name="connsiteX3" fmla="*/ 3596232 w 3596232"/>
              <a:gd name="connsiteY3" fmla="*/ 4505739 h 4694649"/>
              <a:gd name="connsiteX4" fmla="*/ 3407322 w 3596232"/>
              <a:gd name="connsiteY4" fmla="*/ 4694649 h 4694649"/>
              <a:gd name="connsiteX5" fmla="*/ 188910 w 3596232"/>
              <a:gd name="connsiteY5" fmla="*/ 4694649 h 4694649"/>
              <a:gd name="connsiteX6" fmla="*/ 0 w 3596232"/>
              <a:gd name="connsiteY6" fmla="*/ 4505739 h 4694649"/>
              <a:gd name="connsiteX7" fmla="*/ 0 w 3596232"/>
              <a:gd name="connsiteY7" fmla="*/ 188910 h 4694649"/>
              <a:gd name="connsiteX8" fmla="*/ 188910 w 3596232"/>
              <a:gd name="connsiteY8" fmla="*/ 0 h 469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6232" h="4694649">
                <a:moveTo>
                  <a:pt x="188910" y="0"/>
                </a:moveTo>
                <a:lnTo>
                  <a:pt x="3407322" y="0"/>
                </a:lnTo>
                <a:cubicBezTo>
                  <a:pt x="3511654" y="0"/>
                  <a:pt x="3596232" y="84578"/>
                  <a:pt x="3596232" y="188910"/>
                </a:cubicBezTo>
                <a:lnTo>
                  <a:pt x="3596232" y="4505739"/>
                </a:lnTo>
                <a:cubicBezTo>
                  <a:pt x="3596232" y="4610071"/>
                  <a:pt x="3511654" y="4694649"/>
                  <a:pt x="3407322" y="4694649"/>
                </a:cubicBezTo>
                <a:lnTo>
                  <a:pt x="188910" y="4694649"/>
                </a:lnTo>
                <a:cubicBezTo>
                  <a:pt x="84578" y="4694649"/>
                  <a:pt x="0" y="4610071"/>
                  <a:pt x="0" y="4505739"/>
                </a:cubicBezTo>
                <a:lnTo>
                  <a:pt x="0" y="188910"/>
                </a:lnTo>
                <a:cubicBezTo>
                  <a:pt x="0" y="84578"/>
                  <a:pt x="84578" y="0"/>
                  <a:pt x="1889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17FB8-20E0-118C-285D-4FEFA1E3532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C3664-186D-E7FA-94A7-CA62E87CDA5E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16F0-8AD5-B0AE-9C56-88DCA31251D9}"/>
              </a:ext>
            </a:extLst>
          </p:cNvPr>
          <p:cNvSpPr/>
          <p:nvPr userDrawn="1"/>
        </p:nvSpPr>
        <p:spPr>
          <a:xfrm>
            <a:off x="581992" y="677975"/>
            <a:ext cx="10766796" cy="2942607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0579C-BBD7-4DD3-1C37-C316F6F08B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1B335A0-563D-0DD7-3AC3-0D27F3193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 rot="10800000" flipH="1">
            <a:off x="-10411" y="0"/>
            <a:ext cx="2556844" cy="2209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06A4F6-45A9-41CD-5553-543DB8BE2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2F52620-F282-F4C3-BBCC-13756F044D0E}"/>
              </a:ext>
            </a:extLst>
          </p:cNvPr>
          <p:cNvSpPr/>
          <p:nvPr userDrawn="1"/>
        </p:nvSpPr>
        <p:spPr>
          <a:xfrm rot="2700000">
            <a:off x="3278602" y="389611"/>
            <a:ext cx="654373" cy="654373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B91AE9CC-DB83-56BB-43A9-75FB37CB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76" y="987552"/>
            <a:ext cx="8156448" cy="2633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8EE0AEB-B6D8-567F-532A-4C5C8CDBA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216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B53BDB2-1DE7-6F74-914B-6AB6DCC40F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919E-25CD-A9C7-96B4-418FF31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E10E-956F-120F-9A17-F3DD13E8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462C-9030-1F53-ABD6-298C4F3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1" y="621792"/>
            <a:ext cx="10762488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2112264"/>
            <a:ext cx="10762488" cy="3602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0488"/>
            <a:ext cx="1446212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 b="1" i="0" cap="all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262" y="6190488"/>
            <a:ext cx="6216301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7812" y="6190488"/>
            <a:ext cx="919036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7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2400" b="1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7247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C93-8F1B-C299-E54D-1A0103B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2286000"/>
            <a:ext cx="7772400" cy="2862072"/>
          </a:xfrm>
        </p:spPr>
        <p:txBody>
          <a:bodyPr/>
          <a:lstStyle/>
          <a:p>
            <a:r>
              <a:rPr lang="en-US" dirty="0"/>
              <a:t>Hot Garbage, Cool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38F7-C318-B5E3-C231-C6071BBE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2859" y="5257800"/>
            <a:ext cx="7772401" cy="45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DES211 Capstone Project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29FBD9-216E-1104-4340-79C5541AC1AD}"/>
              </a:ext>
            </a:extLst>
          </p:cNvPr>
          <p:cNvSpPr txBox="1">
            <a:spLocks/>
          </p:cNvSpPr>
          <p:nvPr/>
        </p:nvSpPr>
        <p:spPr>
          <a:xfrm>
            <a:off x="3613961" y="6019800"/>
            <a:ext cx="7772401" cy="457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  <a:defRPr sz="2400" b="1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Bahnschrift SemiLight" panose="020B0502040204020203" pitchFamily="34" charset="0"/>
              </a:rPr>
              <a:t>Shashwat Shukla, Lalit Maurya, Jia Khot, Aditya Ahuja, Siddharth Aggarwal </a:t>
            </a:r>
          </a:p>
        </p:txBody>
      </p:sp>
    </p:spTree>
    <p:extLst>
      <p:ext uri="{BB962C8B-B14F-4D97-AF65-F5344CB8AC3E}">
        <p14:creationId xmlns:p14="http://schemas.microsoft.com/office/powerpoint/2010/main" val="338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087C-D9DF-6AEB-3DDD-CE6BA474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9FEF-DE24-2B3B-D6C5-2F664A0F93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67B7-7DE5-CFC5-8DC4-1A1C44B604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B86DCF-4B97-9947-A1A5-CB19798194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7107F-47DD-9F0D-70A4-3FF297304F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8EFBB7-E515-DA5F-08E3-9C0BE88AB6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E0A801-B1B2-373A-D748-9D9CBC51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5F68-8123-6880-86CF-D39DE164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0A1-DF3F-2C56-A9BE-2B2150E1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9623-E418-9918-37FE-C29501924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7AC9-EBC2-8A16-B408-255CE6BBC6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273A-9AB3-B5C3-9ADB-A4CF1A4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DC0-637B-33EB-9B61-EFB3DE50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FDB-126C-310C-5C89-434FDACA5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E988D3-CF35-4838-4D7E-194B8206E5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92C49-500A-83A9-A98E-071CD7B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652E-4125-782A-0F3D-C13ED297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9B6C-C4DB-433D-ADAB-6B49E2BC8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6B7286-44C7-3395-7091-9C3CF7134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CACD5-DC8F-E562-D34B-63ACEED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7D67-76BC-2F76-6A7E-93CF1B03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0043-5374-9370-B17A-15CAD56ADF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7F297D-5244-EB01-2D2D-30DC341E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81C2A-23D8-2323-B89B-98E5EBD5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C78A-703A-694E-8FFC-38843E2E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1900-DBB9-221C-76E0-EDDD133DAC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AEFEA6-A660-5D12-A8F7-5BB4222EFB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636B-8EED-D8C9-B88E-532B23AE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0D16-67A0-9392-36C4-38AEF1E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28B0-AE40-DF8E-76CA-380B2FBF75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001F-94BD-7F0A-56F1-F7B277AF3C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9310-06ED-CE6D-9342-95110AB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CE6E-495D-1808-5A8C-EC4D855C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F2E2-7250-905A-9F8E-5BB773C92F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0320-4D4B-365D-2F4F-3045D1A7C4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8434-32DA-F1E2-FC11-F297801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D13-B3DC-F5A2-EC3C-9AA3827F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20467-CA16-1C06-152E-31CFC11FA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232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9FCC-4F0C-53A9-AE36-C60D0609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F3F7-8350-F924-067C-6062DEA38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EA18A-7BBC-A7A5-F52F-E930F453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9793A75-E549-6F40-A0AD-A1CBB6297D2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72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F59-B5CF-47B9-4651-E16BD170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826008"/>
          </a:xfrm>
        </p:spPr>
        <p:txBody>
          <a:bodyPr>
            <a:normAutofit/>
          </a:bodyPr>
          <a:lstStyle/>
          <a:p>
            <a:r>
              <a:rPr lang="en-US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D471-E7BB-6DFA-B2B0-6E60E7B68A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1676400"/>
            <a:ext cx="5878004" cy="4111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the Topic?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Rethinking Waste Segregation Systems on Campus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Why does this matter?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Waste segregation is essential for clean, functional shared spaces. But most bins today are poorly designed, confusing, and counterproductive.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broken?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No cues for correct disposal leads to  frequent misuse since separation isn't intuitive or enforced.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Design "fixes" often make things worse.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7D7F8-AE98-8B8D-7B4A-F0CE211D59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1AA7-7B46-9BC5-9D3B-6DE332E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9B5124-98F7-E36E-19A0-060E8556CA6D}"/>
              </a:ext>
            </a:extLst>
          </p:cNvPr>
          <p:cNvSpPr txBox="1">
            <a:spLocks/>
          </p:cNvSpPr>
          <p:nvPr/>
        </p:nvSpPr>
        <p:spPr>
          <a:xfrm>
            <a:off x="521208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870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1E8-093C-5EDF-367B-5A5489A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3942-3D95-1FB5-7F44-66EC73256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0C924-2D07-C531-0F56-BF10A6892B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FFD6-D965-DFF4-D0C1-26B60A6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43C5-867A-1BCA-F418-DED959E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A1C2-8351-3452-56E9-7E5EC8D11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12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567C-4E75-B301-8F25-9DDBB0B3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381C-2777-3059-3613-7AEF6E2BCB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1A21-175B-83D0-2A02-52391F3D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93E05BE-ECCB-922C-85C3-8CECFD8B32C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6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EB6B-B015-EDA0-8203-8A9372FF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A32D-23F0-3E71-688E-36AC47897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03B95-4414-7A4E-140A-2264DC3646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BD440-A4F5-AEAE-4F4F-3AECA3D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C40-0434-EBEF-14BF-1D81377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4EA7-19B5-0955-618D-BC7C3C520C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3821-7773-A700-B250-3A6DD047DD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2C45-36B8-E3B6-D4AD-080ECB2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76BE-D861-0DEF-4ADF-A5EE483C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54FA-E424-11D3-4CED-608F7A2DAA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F452-2A72-5BC1-C650-2140070F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5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617B-0FD5-4494-9CDA-AE370728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5745F-E770-D068-578F-3CFE5F901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736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M00677232_win32_KB_V4" id="{7C2CD246-3174-4527-8E3B-96BB004DC883}" vid="{2E14CB92-0E49-42FE-A66D-7EE51C3C8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7F8595-6F9C-444F-81F9-1BB5383C5D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7C99-DB67-4EF2-86B4-C45C603BA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F731CD-7E7F-45F6-A2AD-52D9AE583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Custom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</vt:lpstr>
      <vt:lpstr>Bahnschrift SemiLight</vt:lpstr>
      <vt:lpstr>Century Gothic</vt:lpstr>
      <vt:lpstr>Courier New</vt:lpstr>
      <vt:lpstr>Quire Sans</vt:lpstr>
      <vt:lpstr>Custom</vt:lpstr>
      <vt:lpstr>Hot Garbage, Cool Design</vt:lpstr>
      <vt:lpstr>Introduction</vt:lpstr>
      <vt:lpstr>Empathy Phase</vt:lpstr>
      <vt:lpstr>PowerPoint Presentation</vt:lpstr>
      <vt:lpstr>PowerPoint Presentation</vt:lpstr>
      <vt:lpstr>PowerPoint Presentation</vt:lpstr>
      <vt:lpstr>Definition Phase</vt:lpstr>
      <vt:lpstr>PowerPoint Presentation</vt:lpstr>
      <vt:lpstr>PowerPoint Presentation</vt:lpstr>
      <vt:lpstr>PowerPoint Presentation</vt:lpstr>
      <vt:lpstr>Prototype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Phase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2024-05-08T05:25:38Z</dcterms:created>
  <dcterms:modified xsi:type="dcterms:W3CDTF">2025-04-24T13:27:01Z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