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4"/>
  </p:sldMasterIdLst>
  <p:notesMasterIdLst>
    <p:notesMasterId r:id="rId27"/>
  </p:notesMasterIdLst>
  <p:handoutMasterIdLst>
    <p:handoutMasterId r:id="rId28"/>
  </p:handoutMasterIdLst>
  <p:sldIdLst>
    <p:sldId id="354" r:id="rId5"/>
    <p:sldId id="367" r:id="rId6"/>
    <p:sldId id="385" r:id="rId7"/>
    <p:sldId id="386" r:id="rId8"/>
    <p:sldId id="372" r:id="rId9"/>
    <p:sldId id="374" r:id="rId10"/>
    <p:sldId id="373" r:id="rId11"/>
    <p:sldId id="387" r:id="rId12"/>
    <p:sldId id="389" r:id="rId13"/>
    <p:sldId id="368" r:id="rId14"/>
    <p:sldId id="391" r:id="rId15"/>
    <p:sldId id="392" r:id="rId16"/>
    <p:sldId id="393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83" r:id="rId25"/>
    <p:sldId id="384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5F30"/>
    <a:srgbClr val="E5EDDD"/>
    <a:srgbClr val="FFBD2E"/>
    <a:srgbClr val="F8A66D"/>
    <a:srgbClr val="002234"/>
    <a:srgbClr val="A0E5FC"/>
    <a:srgbClr val="EEEDE4"/>
    <a:srgbClr val="179D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287CE7-76CA-45D2-AD53-128B95C942C2}" v="437" dt="2025-04-26T17:37:42.172"/>
  </p1510:revLst>
</p1510:revInfo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3725" autoAdjust="0"/>
  </p:normalViewPr>
  <p:slideViewPr>
    <p:cSldViewPr showGuides="1">
      <p:cViewPr varScale="1">
        <p:scale>
          <a:sx n="82" d="100"/>
          <a:sy n="82" d="100"/>
        </p:scale>
        <p:origin x="586" y="72"/>
      </p:cViewPr>
      <p:guideLst>
        <p:guide orient="horz" pos="1152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20"/>
    </p:cViewPr>
  </p:sorterViewPr>
  <p:notesViewPr>
    <p:cSldViewPr>
      <p:cViewPr varScale="1">
        <p:scale>
          <a:sx n="79" d="100"/>
          <a:sy n="79" d="100"/>
        </p:scale>
        <p:origin x="164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2E88BD-932F-4595-A6D4-BDEB685AD5D5}" type="doc">
      <dgm:prSet loTypeId="urn:microsoft.com/office/officeart/2005/8/layout/hProcess7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IN"/>
        </a:p>
      </dgm:t>
    </dgm:pt>
    <dgm:pt modelId="{6E395BA6-5BD8-45F0-9ED4-E803485B103C}">
      <dgm:prSet phldrT="[Text]" custT="1"/>
      <dgm:spPr/>
      <dgm:t>
        <a:bodyPr/>
        <a:lstStyle/>
        <a:p>
          <a:r>
            <a:rPr lang="en-IN" sz="2000" dirty="0">
              <a:solidFill>
                <a:schemeClr val="accent2">
                  <a:lumMod val="60000"/>
                  <a:lumOff val="40000"/>
                </a:schemeClr>
              </a:solidFill>
              <a:latin typeface="Bahnschrift Light" panose="020B0502040204020203" pitchFamily="34" charset="0"/>
            </a:rPr>
            <a:t>Iteration 1</a:t>
          </a:r>
        </a:p>
      </dgm:t>
    </dgm:pt>
    <dgm:pt modelId="{FCC45686-E550-4A45-8BC4-EE5F00F2C2CF}" type="parTrans" cxnId="{ED9CD052-2F3D-4F4D-BD75-9B5582D127FE}">
      <dgm:prSet/>
      <dgm:spPr/>
      <dgm:t>
        <a:bodyPr/>
        <a:lstStyle/>
        <a:p>
          <a:endParaRPr lang="en-IN" sz="2000">
            <a:latin typeface="Bahnschrift Light" panose="020B0502040204020203" pitchFamily="34" charset="0"/>
          </a:endParaRPr>
        </a:p>
      </dgm:t>
    </dgm:pt>
    <dgm:pt modelId="{62C6AB51-91E1-459D-BB7B-5E9A8D636CDB}" type="sibTrans" cxnId="{ED9CD052-2F3D-4F4D-BD75-9B5582D127FE}">
      <dgm:prSet/>
      <dgm:spPr/>
      <dgm:t>
        <a:bodyPr/>
        <a:lstStyle/>
        <a:p>
          <a:endParaRPr lang="en-IN" sz="2000">
            <a:latin typeface="Bahnschrift Light" panose="020B0502040204020203" pitchFamily="34" charset="0"/>
          </a:endParaRPr>
        </a:p>
      </dgm:t>
    </dgm:pt>
    <dgm:pt modelId="{EB949AF4-38BD-47F8-8EEE-88B81BDF8D4C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IN" sz="1800" dirty="0">
            <a:latin typeface="Bahnschrift Light" panose="020B0502040204020203" pitchFamily="34" charset="0"/>
          </a:endParaRPr>
        </a:p>
        <a:p>
          <a:pPr>
            <a:buFont typeface="Arial" panose="020B0604020202020204" pitchFamily="34" charset="0"/>
            <a:buChar char="•"/>
          </a:pPr>
          <a:r>
            <a:rPr lang="en-IN" sz="1800" dirty="0">
              <a:latin typeface="Bahnschrift Light" panose="020B0502040204020203" pitchFamily="34" charset="0"/>
            </a:rPr>
            <a:t>- Needs stability and sturdy design</a:t>
          </a:r>
        </a:p>
      </dgm:t>
    </dgm:pt>
    <dgm:pt modelId="{7B185384-5E0F-47EE-BBDB-6ACF693B9B66}" type="parTrans" cxnId="{ED92172D-685A-43A3-99DB-87D0A2D99D4D}">
      <dgm:prSet/>
      <dgm:spPr/>
      <dgm:t>
        <a:bodyPr/>
        <a:lstStyle/>
        <a:p>
          <a:endParaRPr lang="en-IN" sz="2000">
            <a:latin typeface="Bahnschrift Light" panose="020B0502040204020203" pitchFamily="34" charset="0"/>
          </a:endParaRPr>
        </a:p>
      </dgm:t>
    </dgm:pt>
    <dgm:pt modelId="{3125341C-FC0E-4FFE-AED5-8F67E3A66DE3}" type="sibTrans" cxnId="{ED92172D-685A-43A3-99DB-87D0A2D99D4D}">
      <dgm:prSet/>
      <dgm:spPr/>
      <dgm:t>
        <a:bodyPr/>
        <a:lstStyle/>
        <a:p>
          <a:endParaRPr lang="en-IN" sz="2000">
            <a:latin typeface="Bahnschrift Light" panose="020B0502040204020203" pitchFamily="34" charset="0"/>
          </a:endParaRPr>
        </a:p>
      </dgm:t>
    </dgm:pt>
    <dgm:pt modelId="{4057F4D8-C6B8-465F-A693-11A8E8F57FFB}">
      <dgm:prSet phldrT="[Text]" custT="1"/>
      <dgm:spPr/>
      <dgm:t>
        <a:bodyPr/>
        <a:lstStyle/>
        <a:p>
          <a:r>
            <a:rPr lang="en-IN" sz="2000" dirty="0">
              <a:solidFill>
                <a:schemeClr val="accent2">
                  <a:lumMod val="75000"/>
                </a:schemeClr>
              </a:solidFill>
              <a:latin typeface="Bahnschrift Light" panose="020B0502040204020203" pitchFamily="34" charset="0"/>
            </a:rPr>
            <a:t>Iteration 2</a:t>
          </a:r>
        </a:p>
      </dgm:t>
    </dgm:pt>
    <dgm:pt modelId="{6F129044-359B-47D5-82C6-D81EB5DD974D}" type="parTrans" cxnId="{23461C8E-10B8-4F35-B6B0-783416A8A170}">
      <dgm:prSet/>
      <dgm:spPr/>
      <dgm:t>
        <a:bodyPr/>
        <a:lstStyle/>
        <a:p>
          <a:endParaRPr lang="en-IN" sz="2000">
            <a:latin typeface="Bahnschrift Light" panose="020B0502040204020203" pitchFamily="34" charset="0"/>
          </a:endParaRPr>
        </a:p>
      </dgm:t>
    </dgm:pt>
    <dgm:pt modelId="{1BDC2697-6C4B-4AD9-8B9D-4E0F1175FF72}" type="sibTrans" cxnId="{23461C8E-10B8-4F35-B6B0-783416A8A170}">
      <dgm:prSet/>
      <dgm:spPr/>
      <dgm:t>
        <a:bodyPr/>
        <a:lstStyle/>
        <a:p>
          <a:endParaRPr lang="en-IN" sz="2000">
            <a:latin typeface="Bahnschrift Light" panose="020B0502040204020203" pitchFamily="34" charset="0"/>
          </a:endParaRPr>
        </a:p>
      </dgm:t>
    </dgm:pt>
    <dgm:pt modelId="{D40FB409-9552-41C2-81C2-AC9CC6F06D5A}">
      <dgm:prSet phldrT="[Text]" custT="1"/>
      <dgm:spPr/>
      <dgm:t>
        <a:bodyPr/>
        <a:lstStyle/>
        <a:p>
          <a:pPr>
            <a:buNone/>
          </a:pPr>
          <a:endParaRPr lang="en-IN" sz="1800" dirty="0">
            <a:latin typeface="Bahnschrift Light" panose="020B0502040204020203" pitchFamily="34" charset="0"/>
          </a:endParaRPr>
        </a:p>
        <a:p>
          <a:pPr>
            <a:buNone/>
          </a:pPr>
          <a:r>
            <a:rPr lang="en-IN" sz="1800" dirty="0">
              <a:latin typeface="Bahnschrift Light" panose="020B0502040204020203" pitchFamily="34" charset="0"/>
            </a:rPr>
            <a:t>- Touch = gross</a:t>
          </a:r>
        </a:p>
      </dgm:t>
    </dgm:pt>
    <dgm:pt modelId="{7ECFE9F3-72E8-4E29-B1FD-4AD1CF193B7C}" type="parTrans" cxnId="{474EF795-102F-4EA8-8411-DD15BC052D37}">
      <dgm:prSet/>
      <dgm:spPr/>
      <dgm:t>
        <a:bodyPr/>
        <a:lstStyle/>
        <a:p>
          <a:endParaRPr lang="en-IN" sz="2000">
            <a:latin typeface="Bahnschrift Light" panose="020B0502040204020203" pitchFamily="34" charset="0"/>
          </a:endParaRPr>
        </a:p>
      </dgm:t>
    </dgm:pt>
    <dgm:pt modelId="{E63B9ED3-0208-4482-912E-1D8C60B89A37}" type="sibTrans" cxnId="{474EF795-102F-4EA8-8411-DD15BC052D37}">
      <dgm:prSet/>
      <dgm:spPr/>
      <dgm:t>
        <a:bodyPr/>
        <a:lstStyle/>
        <a:p>
          <a:endParaRPr lang="en-IN" sz="2000">
            <a:latin typeface="Bahnschrift Light" panose="020B0502040204020203" pitchFamily="34" charset="0"/>
          </a:endParaRPr>
        </a:p>
      </dgm:t>
    </dgm:pt>
    <dgm:pt modelId="{7F896003-D456-435B-8DA1-FC0080F337A8}">
      <dgm:prSet phldrT="[Text]" custT="1"/>
      <dgm:spPr/>
      <dgm:t>
        <a:bodyPr/>
        <a:lstStyle/>
        <a:p>
          <a:r>
            <a:rPr lang="en-IN" sz="2000" dirty="0">
              <a:solidFill>
                <a:schemeClr val="accent2">
                  <a:lumMod val="40000"/>
                  <a:lumOff val="60000"/>
                </a:schemeClr>
              </a:solidFill>
              <a:latin typeface="Bahnschrift Light" panose="020B0502040204020203" pitchFamily="34" charset="0"/>
            </a:rPr>
            <a:t>Iteration 3</a:t>
          </a:r>
        </a:p>
      </dgm:t>
    </dgm:pt>
    <dgm:pt modelId="{EF30EC9F-E6F2-4164-B9B1-7A1F12F42DB3}" type="parTrans" cxnId="{D79C5D14-AFF9-4C7D-8317-28142F28853A}">
      <dgm:prSet/>
      <dgm:spPr/>
      <dgm:t>
        <a:bodyPr/>
        <a:lstStyle/>
        <a:p>
          <a:endParaRPr lang="en-IN" sz="2000">
            <a:latin typeface="Bahnschrift Light" panose="020B0502040204020203" pitchFamily="34" charset="0"/>
          </a:endParaRPr>
        </a:p>
      </dgm:t>
    </dgm:pt>
    <dgm:pt modelId="{39F19C32-5805-486A-9F62-1FB272685044}" type="sibTrans" cxnId="{D79C5D14-AFF9-4C7D-8317-28142F28853A}">
      <dgm:prSet/>
      <dgm:spPr/>
      <dgm:t>
        <a:bodyPr/>
        <a:lstStyle/>
        <a:p>
          <a:endParaRPr lang="en-IN" sz="2000">
            <a:latin typeface="Bahnschrift Light" panose="020B0502040204020203" pitchFamily="34" charset="0"/>
          </a:endParaRPr>
        </a:p>
      </dgm:t>
    </dgm:pt>
    <dgm:pt modelId="{1A068659-B68C-4E37-8E92-78DBA5C9F7B9}">
      <dgm:prSet phldrT="[Text]" custT="1"/>
      <dgm:spPr/>
      <dgm:t>
        <a:bodyPr/>
        <a:lstStyle/>
        <a:p>
          <a:pPr>
            <a:buNone/>
          </a:pPr>
          <a:endParaRPr lang="en-IN" sz="1800" dirty="0">
            <a:latin typeface="Bahnschrift Light" panose="020B0502040204020203" pitchFamily="34" charset="0"/>
          </a:endParaRPr>
        </a:p>
        <a:p>
          <a:pPr>
            <a:buNone/>
          </a:pPr>
          <a:r>
            <a:rPr lang="en-IN" sz="1800" dirty="0">
              <a:latin typeface="Bahnschrift Light" panose="020B0502040204020203" pitchFamily="34" charset="0"/>
            </a:rPr>
            <a:t>- Needs adaptable, attachable design</a:t>
          </a:r>
        </a:p>
        <a:p>
          <a:pPr>
            <a:buNone/>
          </a:pPr>
          <a:r>
            <a:rPr lang="en-IN" sz="1800" dirty="0">
              <a:latin typeface="Bahnschrift Light" panose="020B0502040204020203" pitchFamily="34" charset="0"/>
            </a:rPr>
            <a:t>- Needs convenient lids</a:t>
          </a:r>
        </a:p>
        <a:p>
          <a:pPr>
            <a:buNone/>
          </a:pPr>
          <a:r>
            <a:rPr lang="en-IN" sz="1800" dirty="0">
              <a:latin typeface="Bahnschrift Light" panose="020B0502040204020203" pitchFamily="34" charset="0"/>
            </a:rPr>
            <a:t>- Low steepness openings required</a:t>
          </a:r>
        </a:p>
        <a:p>
          <a:pPr>
            <a:buNone/>
          </a:pPr>
          <a:r>
            <a:rPr lang="en-IN" sz="1800" dirty="0">
              <a:latin typeface="Bahnschrift Light" panose="020B0502040204020203" pitchFamily="34" charset="0"/>
            </a:rPr>
            <a:t>- Color + text cues required</a:t>
          </a:r>
        </a:p>
        <a:p>
          <a:pPr>
            <a:buNone/>
          </a:pPr>
          <a:endParaRPr lang="en-IN" sz="1800" dirty="0">
            <a:latin typeface="Bahnschrift Light" panose="020B0502040204020203" pitchFamily="34" charset="0"/>
          </a:endParaRPr>
        </a:p>
      </dgm:t>
    </dgm:pt>
    <dgm:pt modelId="{50875454-A970-491E-9B6F-755CE65E4A14}" type="parTrans" cxnId="{1268A425-5A75-4D04-9C63-C83E12E60229}">
      <dgm:prSet/>
      <dgm:spPr/>
      <dgm:t>
        <a:bodyPr/>
        <a:lstStyle/>
        <a:p>
          <a:endParaRPr lang="en-IN" sz="2000">
            <a:latin typeface="Bahnschrift Light" panose="020B0502040204020203" pitchFamily="34" charset="0"/>
          </a:endParaRPr>
        </a:p>
      </dgm:t>
    </dgm:pt>
    <dgm:pt modelId="{CA1EDF66-E1B2-4584-9710-B3DA8F8644FB}" type="sibTrans" cxnId="{1268A425-5A75-4D04-9C63-C83E12E60229}">
      <dgm:prSet/>
      <dgm:spPr/>
      <dgm:t>
        <a:bodyPr/>
        <a:lstStyle/>
        <a:p>
          <a:endParaRPr lang="en-IN" sz="2000">
            <a:latin typeface="Bahnschrift Light" panose="020B0502040204020203" pitchFamily="34" charset="0"/>
          </a:endParaRPr>
        </a:p>
      </dgm:t>
    </dgm:pt>
    <dgm:pt modelId="{1CD9069F-C3DE-482D-B021-6BC08AF3D27E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800" dirty="0">
              <a:latin typeface="Bahnschrift Light" panose="020B0502040204020203" pitchFamily="34" charset="0"/>
            </a:rPr>
            <a:t>- Needs modularity</a:t>
          </a:r>
        </a:p>
      </dgm:t>
    </dgm:pt>
    <dgm:pt modelId="{F5E4815E-5E34-437A-9C18-057C671D89AE}" type="parTrans" cxnId="{CAFABA4A-10F1-4FA8-807A-9E45388805C4}">
      <dgm:prSet/>
      <dgm:spPr/>
      <dgm:t>
        <a:bodyPr/>
        <a:lstStyle/>
        <a:p>
          <a:endParaRPr lang="en-IN"/>
        </a:p>
      </dgm:t>
    </dgm:pt>
    <dgm:pt modelId="{BF1C0193-89C2-4350-BE76-EDB339F1AE29}" type="sibTrans" cxnId="{CAFABA4A-10F1-4FA8-807A-9E45388805C4}">
      <dgm:prSet/>
      <dgm:spPr/>
      <dgm:t>
        <a:bodyPr/>
        <a:lstStyle/>
        <a:p>
          <a:endParaRPr lang="en-IN"/>
        </a:p>
      </dgm:t>
    </dgm:pt>
    <dgm:pt modelId="{BA7E3C19-211F-4B56-92F8-C72A7CCD7BDB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800" dirty="0">
              <a:latin typeface="Bahnschrift Light" panose="020B0502040204020203" pitchFamily="34" charset="0"/>
            </a:rPr>
            <a:t>- Needs floor-wise sorting</a:t>
          </a:r>
        </a:p>
      </dgm:t>
    </dgm:pt>
    <dgm:pt modelId="{DBB6E0A4-BB0E-4028-BDFD-B994EE2785B4}" type="parTrans" cxnId="{6BC726E7-4FE5-4C3F-85D8-4808778B5FB7}">
      <dgm:prSet/>
      <dgm:spPr/>
      <dgm:t>
        <a:bodyPr/>
        <a:lstStyle/>
        <a:p>
          <a:endParaRPr lang="en-IN"/>
        </a:p>
      </dgm:t>
    </dgm:pt>
    <dgm:pt modelId="{C3A5FAA3-CF47-4B34-8E4A-78B3E4BC9998}" type="sibTrans" cxnId="{6BC726E7-4FE5-4C3F-85D8-4808778B5FB7}">
      <dgm:prSet/>
      <dgm:spPr/>
      <dgm:t>
        <a:bodyPr/>
        <a:lstStyle/>
        <a:p>
          <a:endParaRPr lang="en-IN"/>
        </a:p>
      </dgm:t>
    </dgm:pt>
    <dgm:pt modelId="{929761D0-F410-434B-883E-51109707E080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800" dirty="0">
              <a:latin typeface="Bahnschrift Light" panose="020B0502040204020203" pitchFamily="34" charset="0"/>
            </a:rPr>
            <a:t>- Not enough segregation push</a:t>
          </a:r>
        </a:p>
      </dgm:t>
    </dgm:pt>
    <dgm:pt modelId="{2C513E99-6B04-42DC-825D-B3499D1525AB}" type="parTrans" cxnId="{FD778E5F-8A5F-43CB-864A-6C2279B5ED44}">
      <dgm:prSet/>
      <dgm:spPr/>
      <dgm:t>
        <a:bodyPr/>
        <a:lstStyle/>
        <a:p>
          <a:endParaRPr lang="en-IN"/>
        </a:p>
      </dgm:t>
    </dgm:pt>
    <dgm:pt modelId="{3AF68CFB-D0D3-4A4D-9771-0EE37C4DD428}" type="sibTrans" cxnId="{FD778E5F-8A5F-43CB-864A-6C2279B5ED44}">
      <dgm:prSet/>
      <dgm:spPr/>
      <dgm:t>
        <a:bodyPr/>
        <a:lstStyle/>
        <a:p>
          <a:endParaRPr lang="en-IN"/>
        </a:p>
      </dgm:t>
    </dgm:pt>
    <dgm:pt modelId="{F7469256-D16F-4361-BD83-37A97F51CB48}">
      <dgm:prSet custT="1"/>
      <dgm:spPr/>
      <dgm:t>
        <a:bodyPr/>
        <a:lstStyle/>
        <a:p>
          <a:pPr>
            <a:buNone/>
          </a:pPr>
          <a:r>
            <a:rPr lang="en-IN" sz="1800" dirty="0">
              <a:latin typeface="Bahnschrift Light" panose="020B0502040204020203" pitchFamily="34" charset="0"/>
            </a:rPr>
            <a:t>- Lids are badly designed due to vertical openings</a:t>
          </a:r>
        </a:p>
        <a:p>
          <a:pPr>
            <a:buNone/>
          </a:pPr>
          <a:r>
            <a:rPr lang="en-IN" sz="1800" dirty="0">
              <a:latin typeface="Bahnschrift Light" panose="020B0502040204020203" pitchFamily="34" charset="0"/>
            </a:rPr>
            <a:t>- Need to hide trash</a:t>
          </a:r>
        </a:p>
      </dgm:t>
    </dgm:pt>
    <dgm:pt modelId="{928D5AEA-B86D-43EE-B8DD-1BF2D5D3F9D1}" type="parTrans" cxnId="{58B56558-C91A-4C32-88A1-FD870FB4950F}">
      <dgm:prSet/>
      <dgm:spPr/>
      <dgm:t>
        <a:bodyPr/>
        <a:lstStyle/>
        <a:p>
          <a:endParaRPr lang="en-IN"/>
        </a:p>
      </dgm:t>
    </dgm:pt>
    <dgm:pt modelId="{E7DCBF9C-C9DF-4602-81B7-868929C0DEA6}" type="sibTrans" cxnId="{58B56558-C91A-4C32-88A1-FD870FB4950F}">
      <dgm:prSet/>
      <dgm:spPr/>
      <dgm:t>
        <a:bodyPr/>
        <a:lstStyle/>
        <a:p>
          <a:endParaRPr lang="en-IN"/>
        </a:p>
      </dgm:t>
    </dgm:pt>
    <dgm:pt modelId="{20BD7547-CD38-4015-BD0B-9038FF9FC4CA}">
      <dgm:prSet custT="1"/>
      <dgm:spPr/>
      <dgm:t>
        <a:bodyPr/>
        <a:lstStyle/>
        <a:p>
          <a:r>
            <a:rPr lang="en-IN" sz="1800" dirty="0">
              <a:latin typeface="Bahnschrift Light" panose="020B0502040204020203" pitchFamily="34" charset="0"/>
            </a:rPr>
            <a:t>- Hygiene issues due to insects</a:t>
          </a:r>
        </a:p>
      </dgm:t>
    </dgm:pt>
    <dgm:pt modelId="{9F407EC3-ACDF-4210-92CC-9B97875E44AB}" type="parTrans" cxnId="{01997FD2-DB70-4B4C-A27B-F5C531AFBD68}">
      <dgm:prSet/>
      <dgm:spPr/>
      <dgm:t>
        <a:bodyPr/>
        <a:lstStyle/>
        <a:p>
          <a:endParaRPr lang="en-IN"/>
        </a:p>
      </dgm:t>
    </dgm:pt>
    <dgm:pt modelId="{48B27455-8F4E-4FDE-B6C3-4DFEDFADC21A}" type="sibTrans" cxnId="{01997FD2-DB70-4B4C-A27B-F5C531AFBD68}">
      <dgm:prSet/>
      <dgm:spPr/>
      <dgm:t>
        <a:bodyPr/>
        <a:lstStyle/>
        <a:p>
          <a:endParaRPr lang="en-IN"/>
        </a:p>
      </dgm:t>
    </dgm:pt>
    <dgm:pt modelId="{860DEE3D-D69B-45FE-BB74-7207CCD622FE}" type="pres">
      <dgm:prSet presAssocID="{DF2E88BD-932F-4595-A6D4-BDEB685AD5D5}" presName="Name0" presStyleCnt="0">
        <dgm:presLayoutVars>
          <dgm:dir/>
          <dgm:animLvl val="lvl"/>
          <dgm:resizeHandles val="exact"/>
        </dgm:presLayoutVars>
      </dgm:prSet>
      <dgm:spPr/>
    </dgm:pt>
    <dgm:pt modelId="{8BA19FFB-8EE7-44B2-96FD-62E2C25E32F5}" type="pres">
      <dgm:prSet presAssocID="{6E395BA6-5BD8-45F0-9ED4-E803485B103C}" presName="compositeNode" presStyleCnt="0">
        <dgm:presLayoutVars>
          <dgm:bulletEnabled val="1"/>
        </dgm:presLayoutVars>
      </dgm:prSet>
      <dgm:spPr/>
    </dgm:pt>
    <dgm:pt modelId="{C0BF0F7F-FB56-4493-998C-DF6119D6A742}" type="pres">
      <dgm:prSet presAssocID="{6E395BA6-5BD8-45F0-9ED4-E803485B103C}" presName="bgRect" presStyleLbl="node1" presStyleIdx="0" presStyleCnt="3"/>
      <dgm:spPr/>
    </dgm:pt>
    <dgm:pt modelId="{A9DC81BC-3F2A-4BE9-8AE3-59A46CB8BA97}" type="pres">
      <dgm:prSet presAssocID="{6E395BA6-5BD8-45F0-9ED4-E803485B103C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E5D47C8C-A4F0-4230-ACD6-EECECED82EF0}" type="pres">
      <dgm:prSet presAssocID="{6E395BA6-5BD8-45F0-9ED4-E803485B103C}" presName="childNode" presStyleLbl="node1" presStyleIdx="0" presStyleCnt="3">
        <dgm:presLayoutVars>
          <dgm:bulletEnabled val="1"/>
        </dgm:presLayoutVars>
      </dgm:prSet>
      <dgm:spPr/>
    </dgm:pt>
    <dgm:pt modelId="{0D115710-05C8-4233-A4DC-828615A06049}" type="pres">
      <dgm:prSet presAssocID="{62C6AB51-91E1-459D-BB7B-5E9A8D636CDB}" presName="hSp" presStyleCnt="0"/>
      <dgm:spPr/>
    </dgm:pt>
    <dgm:pt modelId="{4F21BAE7-54EF-4CB5-B7E7-BE1D9EDAA7F4}" type="pres">
      <dgm:prSet presAssocID="{62C6AB51-91E1-459D-BB7B-5E9A8D636CDB}" presName="vProcSp" presStyleCnt="0"/>
      <dgm:spPr/>
    </dgm:pt>
    <dgm:pt modelId="{E41C0927-7DE0-420B-92D1-A85B693C7FE7}" type="pres">
      <dgm:prSet presAssocID="{62C6AB51-91E1-459D-BB7B-5E9A8D636CDB}" presName="vSp1" presStyleCnt="0"/>
      <dgm:spPr/>
    </dgm:pt>
    <dgm:pt modelId="{6145A5F3-9CA4-452B-9F6E-CA540C6F654A}" type="pres">
      <dgm:prSet presAssocID="{62C6AB51-91E1-459D-BB7B-5E9A8D636CDB}" presName="simulatedConn" presStyleLbl="solidFgAcc1" presStyleIdx="0" presStyleCnt="2"/>
      <dgm:spPr/>
    </dgm:pt>
    <dgm:pt modelId="{9D702148-EA4A-4489-881B-E862590585FD}" type="pres">
      <dgm:prSet presAssocID="{62C6AB51-91E1-459D-BB7B-5E9A8D636CDB}" presName="vSp2" presStyleCnt="0"/>
      <dgm:spPr/>
    </dgm:pt>
    <dgm:pt modelId="{7F7A2F76-2564-4AE1-9742-18D8D6875C1E}" type="pres">
      <dgm:prSet presAssocID="{62C6AB51-91E1-459D-BB7B-5E9A8D636CDB}" presName="sibTrans" presStyleCnt="0"/>
      <dgm:spPr/>
    </dgm:pt>
    <dgm:pt modelId="{F91C0C24-3B3B-48E8-9F02-EDF96786DB18}" type="pres">
      <dgm:prSet presAssocID="{4057F4D8-C6B8-465F-A693-11A8E8F57FFB}" presName="compositeNode" presStyleCnt="0">
        <dgm:presLayoutVars>
          <dgm:bulletEnabled val="1"/>
        </dgm:presLayoutVars>
      </dgm:prSet>
      <dgm:spPr/>
    </dgm:pt>
    <dgm:pt modelId="{5B023AAA-8506-42F7-8B21-FF9FEB2C56B0}" type="pres">
      <dgm:prSet presAssocID="{4057F4D8-C6B8-465F-A693-11A8E8F57FFB}" presName="bgRect" presStyleLbl="node1" presStyleIdx="1" presStyleCnt="3"/>
      <dgm:spPr/>
    </dgm:pt>
    <dgm:pt modelId="{C3B0B2C3-8594-45F7-891B-E9161F2387D6}" type="pres">
      <dgm:prSet presAssocID="{4057F4D8-C6B8-465F-A693-11A8E8F57FFB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2818BF0F-F524-4FB1-AE33-58BCE6CD0685}" type="pres">
      <dgm:prSet presAssocID="{4057F4D8-C6B8-465F-A693-11A8E8F57FFB}" presName="childNode" presStyleLbl="node1" presStyleIdx="1" presStyleCnt="3">
        <dgm:presLayoutVars>
          <dgm:bulletEnabled val="1"/>
        </dgm:presLayoutVars>
      </dgm:prSet>
      <dgm:spPr/>
    </dgm:pt>
    <dgm:pt modelId="{4875D8B4-6091-42E5-8960-EBF7ACCC6ED2}" type="pres">
      <dgm:prSet presAssocID="{1BDC2697-6C4B-4AD9-8B9D-4E0F1175FF72}" presName="hSp" presStyleCnt="0"/>
      <dgm:spPr/>
    </dgm:pt>
    <dgm:pt modelId="{843323B1-5D58-4D7B-BEBA-1A98E6DAAD2B}" type="pres">
      <dgm:prSet presAssocID="{1BDC2697-6C4B-4AD9-8B9D-4E0F1175FF72}" presName="vProcSp" presStyleCnt="0"/>
      <dgm:spPr/>
    </dgm:pt>
    <dgm:pt modelId="{57A8A524-652B-4957-B429-9F9E048A81D9}" type="pres">
      <dgm:prSet presAssocID="{1BDC2697-6C4B-4AD9-8B9D-4E0F1175FF72}" presName="vSp1" presStyleCnt="0"/>
      <dgm:spPr/>
    </dgm:pt>
    <dgm:pt modelId="{F0F4B03F-36E6-4A52-85A0-1F945BA14A7B}" type="pres">
      <dgm:prSet presAssocID="{1BDC2697-6C4B-4AD9-8B9D-4E0F1175FF72}" presName="simulatedConn" presStyleLbl="solidFgAcc1" presStyleIdx="1" presStyleCnt="2"/>
      <dgm:spPr/>
    </dgm:pt>
    <dgm:pt modelId="{D9311087-9BF4-4D2B-87D7-1D66D29806C1}" type="pres">
      <dgm:prSet presAssocID="{1BDC2697-6C4B-4AD9-8B9D-4E0F1175FF72}" presName="vSp2" presStyleCnt="0"/>
      <dgm:spPr/>
    </dgm:pt>
    <dgm:pt modelId="{5BE41090-40A5-48C9-899D-AE49E3F12E26}" type="pres">
      <dgm:prSet presAssocID="{1BDC2697-6C4B-4AD9-8B9D-4E0F1175FF72}" presName="sibTrans" presStyleCnt="0"/>
      <dgm:spPr/>
    </dgm:pt>
    <dgm:pt modelId="{465FD491-121F-45EF-A86F-F537958AA108}" type="pres">
      <dgm:prSet presAssocID="{7F896003-D456-435B-8DA1-FC0080F337A8}" presName="compositeNode" presStyleCnt="0">
        <dgm:presLayoutVars>
          <dgm:bulletEnabled val="1"/>
        </dgm:presLayoutVars>
      </dgm:prSet>
      <dgm:spPr/>
    </dgm:pt>
    <dgm:pt modelId="{F3E78AF8-A999-46B0-9F9F-7FB1913EA98C}" type="pres">
      <dgm:prSet presAssocID="{7F896003-D456-435B-8DA1-FC0080F337A8}" presName="bgRect" presStyleLbl="node1" presStyleIdx="2" presStyleCnt="3"/>
      <dgm:spPr/>
    </dgm:pt>
    <dgm:pt modelId="{8B6EBF78-2E91-46BF-B44C-792CA6FA45CD}" type="pres">
      <dgm:prSet presAssocID="{7F896003-D456-435B-8DA1-FC0080F337A8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722A917F-F4A7-4F5B-AD4D-63C4A5061E43}" type="pres">
      <dgm:prSet presAssocID="{7F896003-D456-435B-8DA1-FC0080F337A8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91388E0B-E062-488F-A2F5-D28C7BAC49B4}" type="presOf" srcId="{6E395BA6-5BD8-45F0-9ED4-E803485B103C}" destId="{A9DC81BC-3F2A-4BE9-8AE3-59A46CB8BA97}" srcOrd="1" destOrd="0" presId="urn:microsoft.com/office/officeart/2005/8/layout/hProcess7"/>
    <dgm:cxn modelId="{D79C5D14-AFF9-4C7D-8317-28142F28853A}" srcId="{DF2E88BD-932F-4595-A6D4-BDEB685AD5D5}" destId="{7F896003-D456-435B-8DA1-FC0080F337A8}" srcOrd="2" destOrd="0" parTransId="{EF30EC9F-E6F2-4164-B9B1-7A1F12F42DB3}" sibTransId="{39F19C32-5805-486A-9F62-1FB272685044}"/>
    <dgm:cxn modelId="{1268A425-5A75-4D04-9C63-C83E12E60229}" srcId="{7F896003-D456-435B-8DA1-FC0080F337A8}" destId="{1A068659-B68C-4E37-8E92-78DBA5C9F7B9}" srcOrd="0" destOrd="0" parTransId="{50875454-A970-491E-9B6F-755CE65E4A14}" sibTransId="{CA1EDF66-E1B2-4584-9710-B3DA8F8644FB}"/>
    <dgm:cxn modelId="{67B7562B-5CFE-496B-934B-FB530F347CD6}" type="presOf" srcId="{929761D0-F410-434B-883E-51109707E080}" destId="{E5D47C8C-A4F0-4230-ACD6-EECECED82EF0}" srcOrd="0" destOrd="3" presId="urn:microsoft.com/office/officeart/2005/8/layout/hProcess7"/>
    <dgm:cxn modelId="{ED92172D-685A-43A3-99DB-87D0A2D99D4D}" srcId="{6E395BA6-5BD8-45F0-9ED4-E803485B103C}" destId="{EB949AF4-38BD-47F8-8EEE-88B81BDF8D4C}" srcOrd="0" destOrd="0" parTransId="{7B185384-5E0F-47EE-BBDB-6ACF693B9B66}" sibTransId="{3125341C-FC0E-4FFE-AED5-8F67E3A66DE3}"/>
    <dgm:cxn modelId="{1ECA0A2E-306D-46BF-B95F-0D22F313419F}" type="presOf" srcId="{D40FB409-9552-41C2-81C2-AC9CC6F06D5A}" destId="{2818BF0F-F524-4FB1-AE33-58BCE6CD0685}" srcOrd="0" destOrd="0" presId="urn:microsoft.com/office/officeart/2005/8/layout/hProcess7"/>
    <dgm:cxn modelId="{FD778E5F-8A5F-43CB-864A-6C2279B5ED44}" srcId="{6E395BA6-5BD8-45F0-9ED4-E803485B103C}" destId="{929761D0-F410-434B-883E-51109707E080}" srcOrd="3" destOrd="0" parTransId="{2C513E99-6B04-42DC-825D-B3499D1525AB}" sibTransId="{3AF68CFB-D0D3-4A4D-9771-0EE37C4DD428}"/>
    <dgm:cxn modelId="{CAFABA4A-10F1-4FA8-807A-9E45388805C4}" srcId="{6E395BA6-5BD8-45F0-9ED4-E803485B103C}" destId="{1CD9069F-C3DE-482D-B021-6BC08AF3D27E}" srcOrd="1" destOrd="0" parTransId="{F5E4815E-5E34-437A-9C18-057C671D89AE}" sibTransId="{BF1C0193-89C2-4350-BE76-EDB339F1AE29}"/>
    <dgm:cxn modelId="{2C860C4B-4B2D-4651-811D-911F051E295B}" type="presOf" srcId="{DF2E88BD-932F-4595-A6D4-BDEB685AD5D5}" destId="{860DEE3D-D69B-45FE-BB74-7207CCD622FE}" srcOrd="0" destOrd="0" presId="urn:microsoft.com/office/officeart/2005/8/layout/hProcess7"/>
    <dgm:cxn modelId="{215C7A6E-AF3E-46BC-8247-91AB80AAFCE8}" type="presOf" srcId="{7F896003-D456-435B-8DA1-FC0080F337A8}" destId="{8B6EBF78-2E91-46BF-B44C-792CA6FA45CD}" srcOrd="1" destOrd="0" presId="urn:microsoft.com/office/officeart/2005/8/layout/hProcess7"/>
    <dgm:cxn modelId="{ED9CD052-2F3D-4F4D-BD75-9B5582D127FE}" srcId="{DF2E88BD-932F-4595-A6D4-BDEB685AD5D5}" destId="{6E395BA6-5BD8-45F0-9ED4-E803485B103C}" srcOrd="0" destOrd="0" parTransId="{FCC45686-E550-4A45-8BC4-EE5F00F2C2CF}" sibTransId="{62C6AB51-91E1-459D-BB7B-5E9A8D636CDB}"/>
    <dgm:cxn modelId="{58B56558-C91A-4C32-88A1-FD870FB4950F}" srcId="{4057F4D8-C6B8-465F-A693-11A8E8F57FFB}" destId="{F7469256-D16F-4361-BD83-37A97F51CB48}" srcOrd="1" destOrd="0" parTransId="{928D5AEA-B86D-43EE-B8DD-1BF2D5D3F9D1}" sibTransId="{E7DCBF9C-C9DF-4602-81B7-868929C0DEA6}"/>
    <dgm:cxn modelId="{FE7E2D80-94B2-437E-BD8F-F582F963DCF7}" type="presOf" srcId="{1A068659-B68C-4E37-8E92-78DBA5C9F7B9}" destId="{722A917F-F4A7-4F5B-AD4D-63C4A5061E43}" srcOrd="0" destOrd="0" presId="urn:microsoft.com/office/officeart/2005/8/layout/hProcess7"/>
    <dgm:cxn modelId="{4D484782-91EA-4E79-9C1F-CB3993C48187}" type="presOf" srcId="{1CD9069F-C3DE-482D-B021-6BC08AF3D27E}" destId="{E5D47C8C-A4F0-4230-ACD6-EECECED82EF0}" srcOrd="0" destOrd="1" presId="urn:microsoft.com/office/officeart/2005/8/layout/hProcess7"/>
    <dgm:cxn modelId="{23461C8E-10B8-4F35-B6B0-783416A8A170}" srcId="{DF2E88BD-932F-4595-A6D4-BDEB685AD5D5}" destId="{4057F4D8-C6B8-465F-A693-11A8E8F57FFB}" srcOrd="1" destOrd="0" parTransId="{6F129044-359B-47D5-82C6-D81EB5DD974D}" sibTransId="{1BDC2697-6C4B-4AD9-8B9D-4E0F1175FF72}"/>
    <dgm:cxn modelId="{474EF795-102F-4EA8-8411-DD15BC052D37}" srcId="{4057F4D8-C6B8-465F-A693-11A8E8F57FFB}" destId="{D40FB409-9552-41C2-81C2-AC9CC6F06D5A}" srcOrd="0" destOrd="0" parTransId="{7ECFE9F3-72E8-4E29-B1FD-4AD1CF193B7C}" sibTransId="{E63B9ED3-0208-4482-912E-1D8C60B89A37}"/>
    <dgm:cxn modelId="{8C09BDA1-AF90-4C1B-B8E3-0C67AB3A7B6A}" type="presOf" srcId="{F7469256-D16F-4361-BD83-37A97F51CB48}" destId="{2818BF0F-F524-4FB1-AE33-58BCE6CD0685}" srcOrd="0" destOrd="1" presId="urn:microsoft.com/office/officeart/2005/8/layout/hProcess7"/>
    <dgm:cxn modelId="{B5897AC0-9532-43DC-AEAD-76E1FA520F38}" type="presOf" srcId="{7F896003-D456-435B-8DA1-FC0080F337A8}" destId="{F3E78AF8-A999-46B0-9F9F-7FB1913EA98C}" srcOrd="0" destOrd="0" presId="urn:microsoft.com/office/officeart/2005/8/layout/hProcess7"/>
    <dgm:cxn modelId="{F17960C2-B88F-41BE-9B72-1B54945E9DE8}" type="presOf" srcId="{4057F4D8-C6B8-465F-A693-11A8E8F57FFB}" destId="{C3B0B2C3-8594-45F7-891B-E9161F2387D6}" srcOrd="1" destOrd="0" presId="urn:microsoft.com/office/officeart/2005/8/layout/hProcess7"/>
    <dgm:cxn modelId="{0EC753C6-D8CB-476C-BE22-E39B68222C5C}" type="presOf" srcId="{BA7E3C19-211F-4B56-92F8-C72A7CCD7BDB}" destId="{E5D47C8C-A4F0-4230-ACD6-EECECED82EF0}" srcOrd="0" destOrd="2" presId="urn:microsoft.com/office/officeart/2005/8/layout/hProcess7"/>
    <dgm:cxn modelId="{01997FD2-DB70-4B4C-A27B-F5C531AFBD68}" srcId="{4057F4D8-C6B8-465F-A693-11A8E8F57FFB}" destId="{20BD7547-CD38-4015-BD0B-9038FF9FC4CA}" srcOrd="2" destOrd="0" parTransId="{9F407EC3-ACDF-4210-92CC-9B97875E44AB}" sibTransId="{48B27455-8F4E-4FDE-B6C3-4DFEDFADC21A}"/>
    <dgm:cxn modelId="{DA9DA4D8-FA70-4D17-B317-0E620E9E9B28}" type="presOf" srcId="{20BD7547-CD38-4015-BD0B-9038FF9FC4CA}" destId="{2818BF0F-F524-4FB1-AE33-58BCE6CD0685}" srcOrd="0" destOrd="2" presId="urn:microsoft.com/office/officeart/2005/8/layout/hProcess7"/>
    <dgm:cxn modelId="{792A9BDB-0C7A-40DD-A595-CCA77EB2A135}" type="presOf" srcId="{6E395BA6-5BD8-45F0-9ED4-E803485B103C}" destId="{C0BF0F7F-FB56-4493-998C-DF6119D6A742}" srcOrd="0" destOrd="0" presId="urn:microsoft.com/office/officeart/2005/8/layout/hProcess7"/>
    <dgm:cxn modelId="{6BC726E7-4FE5-4C3F-85D8-4808778B5FB7}" srcId="{6E395BA6-5BD8-45F0-9ED4-E803485B103C}" destId="{BA7E3C19-211F-4B56-92F8-C72A7CCD7BDB}" srcOrd="2" destOrd="0" parTransId="{DBB6E0A4-BB0E-4028-BDFD-B994EE2785B4}" sibTransId="{C3A5FAA3-CF47-4B34-8E4A-78B3E4BC9998}"/>
    <dgm:cxn modelId="{AB8236F4-FC8E-4D14-BE78-7269F5AD9021}" type="presOf" srcId="{4057F4D8-C6B8-465F-A693-11A8E8F57FFB}" destId="{5B023AAA-8506-42F7-8B21-FF9FEB2C56B0}" srcOrd="0" destOrd="0" presId="urn:microsoft.com/office/officeart/2005/8/layout/hProcess7"/>
    <dgm:cxn modelId="{D8DDEDFD-CDCB-4E23-B3CB-03AABD10539D}" type="presOf" srcId="{EB949AF4-38BD-47F8-8EEE-88B81BDF8D4C}" destId="{E5D47C8C-A4F0-4230-ACD6-EECECED82EF0}" srcOrd="0" destOrd="0" presId="urn:microsoft.com/office/officeart/2005/8/layout/hProcess7"/>
    <dgm:cxn modelId="{F03501A5-EDF8-4BFB-9B8E-E54194BC316D}" type="presParOf" srcId="{860DEE3D-D69B-45FE-BB74-7207CCD622FE}" destId="{8BA19FFB-8EE7-44B2-96FD-62E2C25E32F5}" srcOrd="0" destOrd="0" presId="urn:microsoft.com/office/officeart/2005/8/layout/hProcess7"/>
    <dgm:cxn modelId="{26F5C568-0E20-4978-AD84-3A528B1DA2AF}" type="presParOf" srcId="{8BA19FFB-8EE7-44B2-96FD-62E2C25E32F5}" destId="{C0BF0F7F-FB56-4493-998C-DF6119D6A742}" srcOrd="0" destOrd="0" presId="urn:microsoft.com/office/officeart/2005/8/layout/hProcess7"/>
    <dgm:cxn modelId="{468EE0CF-975C-4E01-86C1-762C7FBF9509}" type="presParOf" srcId="{8BA19FFB-8EE7-44B2-96FD-62E2C25E32F5}" destId="{A9DC81BC-3F2A-4BE9-8AE3-59A46CB8BA97}" srcOrd="1" destOrd="0" presId="urn:microsoft.com/office/officeart/2005/8/layout/hProcess7"/>
    <dgm:cxn modelId="{EAB97D00-A9F5-406F-B3B2-1CDB75707BFE}" type="presParOf" srcId="{8BA19FFB-8EE7-44B2-96FD-62E2C25E32F5}" destId="{E5D47C8C-A4F0-4230-ACD6-EECECED82EF0}" srcOrd="2" destOrd="0" presId="urn:microsoft.com/office/officeart/2005/8/layout/hProcess7"/>
    <dgm:cxn modelId="{9F5F911D-58C5-42BC-A110-189F28FAB175}" type="presParOf" srcId="{860DEE3D-D69B-45FE-BB74-7207CCD622FE}" destId="{0D115710-05C8-4233-A4DC-828615A06049}" srcOrd="1" destOrd="0" presId="urn:microsoft.com/office/officeart/2005/8/layout/hProcess7"/>
    <dgm:cxn modelId="{1CDF13B1-675D-48A5-9A75-3B9641DAA5ED}" type="presParOf" srcId="{860DEE3D-D69B-45FE-BB74-7207CCD622FE}" destId="{4F21BAE7-54EF-4CB5-B7E7-BE1D9EDAA7F4}" srcOrd="2" destOrd="0" presId="urn:microsoft.com/office/officeart/2005/8/layout/hProcess7"/>
    <dgm:cxn modelId="{E9879C84-8025-4008-88CB-F16B1661F2E4}" type="presParOf" srcId="{4F21BAE7-54EF-4CB5-B7E7-BE1D9EDAA7F4}" destId="{E41C0927-7DE0-420B-92D1-A85B693C7FE7}" srcOrd="0" destOrd="0" presId="urn:microsoft.com/office/officeart/2005/8/layout/hProcess7"/>
    <dgm:cxn modelId="{2E441896-BA57-4956-918D-024A292469DB}" type="presParOf" srcId="{4F21BAE7-54EF-4CB5-B7E7-BE1D9EDAA7F4}" destId="{6145A5F3-9CA4-452B-9F6E-CA540C6F654A}" srcOrd="1" destOrd="0" presId="urn:microsoft.com/office/officeart/2005/8/layout/hProcess7"/>
    <dgm:cxn modelId="{28DAE493-061C-4DB5-9287-022D52ECC265}" type="presParOf" srcId="{4F21BAE7-54EF-4CB5-B7E7-BE1D9EDAA7F4}" destId="{9D702148-EA4A-4489-881B-E862590585FD}" srcOrd="2" destOrd="0" presId="urn:microsoft.com/office/officeart/2005/8/layout/hProcess7"/>
    <dgm:cxn modelId="{76191861-44D9-4DEE-80E6-4E344720AA54}" type="presParOf" srcId="{860DEE3D-D69B-45FE-BB74-7207CCD622FE}" destId="{7F7A2F76-2564-4AE1-9742-18D8D6875C1E}" srcOrd="3" destOrd="0" presId="urn:microsoft.com/office/officeart/2005/8/layout/hProcess7"/>
    <dgm:cxn modelId="{FC986471-BC6C-4E4C-9C85-086FDC319F4C}" type="presParOf" srcId="{860DEE3D-D69B-45FE-BB74-7207CCD622FE}" destId="{F91C0C24-3B3B-48E8-9F02-EDF96786DB18}" srcOrd="4" destOrd="0" presId="urn:microsoft.com/office/officeart/2005/8/layout/hProcess7"/>
    <dgm:cxn modelId="{F9015CE3-7A92-4F58-9DD3-5E138F925D31}" type="presParOf" srcId="{F91C0C24-3B3B-48E8-9F02-EDF96786DB18}" destId="{5B023AAA-8506-42F7-8B21-FF9FEB2C56B0}" srcOrd="0" destOrd="0" presId="urn:microsoft.com/office/officeart/2005/8/layout/hProcess7"/>
    <dgm:cxn modelId="{79D9E236-55CC-4AFE-A1ED-038354763984}" type="presParOf" srcId="{F91C0C24-3B3B-48E8-9F02-EDF96786DB18}" destId="{C3B0B2C3-8594-45F7-891B-E9161F2387D6}" srcOrd="1" destOrd="0" presId="urn:microsoft.com/office/officeart/2005/8/layout/hProcess7"/>
    <dgm:cxn modelId="{8B89C206-8049-430C-8E94-B8309DEA9F4A}" type="presParOf" srcId="{F91C0C24-3B3B-48E8-9F02-EDF96786DB18}" destId="{2818BF0F-F524-4FB1-AE33-58BCE6CD0685}" srcOrd="2" destOrd="0" presId="urn:microsoft.com/office/officeart/2005/8/layout/hProcess7"/>
    <dgm:cxn modelId="{5D3E77C1-204E-4ACF-9171-D109888CF020}" type="presParOf" srcId="{860DEE3D-D69B-45FE-BB74-7207CCD622FE}" destId="{4875D8B4-6091-42E5-8960-EBF7ACCC6ED2}" srcOrd="5" destOrd="0" presId="urn:microsoft.com/office/officeart/2005/8/layout/hProcess7"/>
    <dgm:cxn modelId="{6A7878DD-1EB5-4FDC-BA9C-96F71D2BB86F}" type="presParOf" srcId="{860DEE3D-D69B-45FE-BB74-7207CCD622FE}" destId="{843323B1-5D58-4D7B-BEBA-1A98E6DAAD2B}" srcOrd="6" destOrd="0" presId="urn:microsoft.com/office/officeart/2005/8/layout/hProcess7"/>
    <dgm:cxn modelId="{D936A123-4BAC-45F1-AAFC-335AC279A58A}" type="presParOf" srcId="{843323B1-5D58-4D7B-BEBA-1A98E6DAAD2B}" destId="{57A8A524-652B-4957-B429-9F9E048A81D9}" srcOrd="0" destOrd="0" presId="urn:microsoft.com/office/officeart/2005/8/layout/hProcess7"/>
    <dgm:cxn modelId="{27B4829C-20CD-481C-9710-47775F95AC1B}" type="presParOf" srcId="{843323B1-5D58-4D7B-BEBA-1A98E6DAAD2B}" destId="{F0F4B03F-36E6-4A52-85A0-1F945BA14A7B}" srcOrd="1" destOrd="0" presId="urn:microsoft.com/office/officeart/2005/8/layout/hProcess7"/>
    <dgm:cxn modelId="{2D946812-5B80-493E-85C8-73643E23A0C2}" type="presParOf" srcId="{843323B1-5D58-4D7B-BEBA-1A98E6DAAD2B}" destId="{D9311087-9BF4-4D2B-87D7-1D66D29806C1}" srcOrd="2" destOrd="0" presId="urn:microsoft.com/office/officeart/2005/8/layout/hProcess7"/>
    <dgm:cxn modelId="{37D65C3B-25B5-46A2-9240-A96CF687F90F}" type="presParOf" srcId="{860DEE3D-D69B-45FE-BB74-7207CCD622FE}" destId="{5BE41090-40A5-48C9-899D-AE49E3F12E26}" srcOrd="7" destOrd="0" presId="urn:microsoft.com/office/officeart/2005/8/layout/hProcess7"/>
    <dgm:cxn modelId="{94F15141-A969-42C5-82FA-3BE243B4DB93}" type="presParOf" srcId="{860DEE3D-D69B-45FE-BB74-7207CCD622FE}" destId="{465FD491-121F-45EF-A86F-F537958AA108}" srcOrd="8" destOrd="0" presId="urn:microsoft.com/office/officeart/2005/8/layout/hProcess7"/>
    <dgm:cxn modelId="{4D88F87B-F552-4340-B74C-A221F03CE2A1}" type="presParOf" srcId="{465FD491-121F-45EF-A86F-F537958AA108}" destId="{F3E78AF8-A999-46B0-9F9F-7FB1913EA98C}" srcOrd="0" destOrd="0" presId="urn:microsoft.com/office/officeart/2005/8/layout/hProcess7"/>
    <dgm:cxn modelId="{3C8635C7-FA33-499D-B084-296A31181F63}" type="presParOf" srcId="{465FD491-121F-45EF-A86F-F537958AA108}" destId="{8B6EBF78-2E91-46BF-B44C-792CA6FA45CD}" srcOrd="1" destOrd="0" presId="urn:microsoft.com/office/officeart/2005/8/layout/hProcess7"/>
    <dgm:cxn modelId="{6C519EAE-020F-4DC8-A634-803EA3FFD925}" type="presParOf" srcId="{465FD491-121F-45EF-A86F-F537958AA108}" destId="{722A917F-F4A7-4F5B-AD4D-63C4A5061E43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BF0F7F-FB56-4493-998C-DF6119D6A742}">
      <dsp:nvSpPr>
        <dsp:cNvPr id="0" name=""/>
        <dsp:cNvSpPr/>
      </dsp:nvSpPr>
      <dsp:spPr>
        <a:xfrm>
          <a:off x="614" y="1120747"/>
          <a:ext cx="2646466" cy="3175760"/>
        </a:xfrm>
        <a:prstGeom prst="roundRect">
          <a:avLst>
            <a:gd name="adj" fmla="val 5000"/>
          </a:avLst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accent2">
                  <a:lumMod val="60000"/>
                  <a:lumOff val="40000"/>
                </a:schemeClr>
              </a:solidFill>
              <a:latin typeface="Bahnschrift Light" panose="020B0502040204020203" pitchFamily="34" charset="0"/>
            </a:rPr>
            <a:t>Iteration 1</a:t>
          </a:r>
        </a:p>
      </dsp:txBody>
      <dsp:txXfrm rot="16200000">
        <a:off x="-1036799" y="2158162"/>
        <a:ext cx="2604123" cy="529293"/>
      </dsp:txXfrm>
    </dsp:sp>
    <dsp:sp modelId="{E5D47C8C-A4F0-4230-ACD6-EECECED82EF0}">
      <dsp:nvSpPr>
        <dsp:cNvPr id="0" name=""/>
        <dsp:cNvSpPr/>
      </dsp:nvSpPr>
      <dsp:spPr>
        <a:xfrm>
          <a:off x="529908" y="1120747"/>
          <a:ext cx="1971617" cy="31757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IN" sz="1800" kern="1200" dirty="0">
            <a:latin typeface="Bahnschrift Light" panose="020B0502040204020203" pitchFamily="34" charset="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800" kern="1200" dirty="0">
              <a:latin typeface="Bahnschrift Light" panose="020B0502040204020203" pitchFamily="34" charset="0"/>
            </a:rPr>
            <a:t>- Needs stability and sturdy design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800" kern="1200" dirty="0">
              <a:latin typeface="Bahnschrift Light" panose="020B0502040204020203" pitchFamily="34" charset="0"/>
            </a:rPr>
            <a:t>- Needs modularity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800" kern="1200" dirty="0">
              <a:latin typeface="Bahnschrift Light" panose="020B0502040204020203" pitchFamily="34" charset="0"/>
            </a:rPr>
            <a:t>- Needs floor-wise sorting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800" kern="1200" dirty="0">
              <a:latin typeface="Bahnschrift Light" panose="020B0502040204020203" pitchFamily="34" charset="0"/>
            </a:rPr>
            <a:t>- Not enough segregation push</a:t>
          </a:r>
        </a:p>
      </dsp:txBody>
      <dsp:txXfrm>
        <a:off x="529908" y="1120747"/>
        <a:ext cx="1971617" cy="3175760"/>
      </dsp:txXfrm>
    </dsp:sp>
    <dsp:sp modelId="{5B023AAA-8506-42F7-8B21-FF9FEB2C56B0}">
      <dsp:nvSpPr>
        <dsp:cNvPr id="0" name=""/>
        <dsp:cNvSpPr/>
      </dsp:nvSpPr>
      <dsp:spPr>
        <a:xfrm>
          <a:off x="2739708" y="1120747"/>
          <a:ext cx="2646466" cy="3175760"/>
        </a:xfrm>
        <a:prstGeom prst="roundRect">
          <a:avLst>
            <a:gd name="adj" fmla="val 5000"/>
          </a:avLst>
        </a:prstGeom>
        <a:solidFill>
          <a:schemeClr val="accent2">
            <a:shade val="50000"/>
            <a:hueOff val="207503"/>
            <a:satOff val="-7999"/>
            <a:lumOff val="316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accent2">
                  <a:lumMod val="75000"/>
                </a:schemeClr>
              </a:solidFill>
              <a:latin typeface="Bahnschrift Light" panose="020B0502040204020203" pitchFamily="34" charset="0"/>
            </a:rPr>
            <a:t>Iteration 2</a:t>
          </a:r>
        </a:p>
      </dsp:txBody>
      <dsp:txXfrm rot="16200000">
        <a:off x="1702293" y="2158162"/>
        <a:ext cx="2604123" cy="529293"/>
      </dsp:txXfrm>
    </dsp:sp>
    <dsp:sp modelId="{6145A5F3-9CA4-452B-9F6E-CA540C6F654A}">
      <dsp:nvSpPr>
        <dsp:cNvPr id="0" name=""/>
        <dsp:cNvSpPr/>
      </dsp:nvSpPr>
      <dsp:spPr>
        <a:xfrm rot="5400000">
          <a:off x="2519643" y="3644062"/>
          <a:ext cx="466594" cy="39697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18BF0F-F524-4FB1-AE33-58BCE6CD0685}">
      <dsp:nvSpPr>
        <dsp:cNvPr id="0" name=""/>
        <dsp:cNvSpPr/>
      </dsp:nvSpPr>
      <dsp:spPr>
        <a:xfrm>
          <a:off x="3269001" y="1120747"/>
          <a:ext cx="1971617" cy="31757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 dirty="0">
            <a:latin typeface="Bahnschrift Light" panose="020B0502040204020203" pitchFamily="34" charset="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Bahnschrift Light" panose="020B0502040204020203" pitchFamily="34" charset="0"/>
            </a:rPr>
            <a:t>- Touch = gross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Bahnschrift Light" panose="020B0502040204020203" pitchFamily="34" charset="0"/>
            </a:rPr>
            <a:t>- Lids are badly designed due to vertical openings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Bahnschrift Light" panose="020B0502040204020203" pitchFamily="34" charset="0"/>
            </a:rPr>
            <a:t>- Need to hide trash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Bahnschrift Light" panose="020B0502040204020203" pitchFamily="34" charset="0"/>
            </a:rPr>
            <a:t>- Hygiene issues due to insects</a:t>
          </a:r>
        </a:p>
      </dsp:txBody>
      <dsp:txXfrm>
        <a:off x="3269001" y="1120747"/>
        <a:ext cx="1971617" cy="3175760"/>
      </dsp:txXfrm>
    </dsp:sp>
    <dsp:sp modelId="{F3E78AF8-A999-46B0-9F9F-7FB1913EA98C}">
      <dsp:nvSpPr>
        <dsp:cNvPr id="0" name=""/>
        <dsp:cNvSpPr/>
      </dsp:nvSpPr>
      <dsp:spPr>
        <a:xfrm>
          <a:off x="5478801" y="1120747"/>
          <a:ext cx="2646466" cy="3175760"/>
        </a:xfrm>
        <a:prstGeom prst="roundRect">
          <a:avLst>
            <a:gd name="adj" fmla="val 5000"/>
          </a:avLst>
        </a:prstGeom>
        <a:solidFill>
          <a:schemeClr val="accent2">
            <a:shade val="50000"/>
            <a:hueOff val="207503"/>
            <a:satOff val="-7999"/>
            <a:lumOff val="316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accent2">
                  <a:lumMod val="40000"/>
                  <a:lumOff val="60000"/>
                </a:schemeClr>
              </a:solidFill>
              <a:latin typeface="Bahnschrift Light" panose="020B0502040204020203" pitchFamily="34" charset="0"/>
            </a:rPr>
            <a:t>Iteration 3</a:t>
          </a:r>
        </a:p>
      </dsp:txBody>
      <dsp:txXfrm rot="16200000">
        <a:off x="4441386" y="2158162"/>
        <a:ext cx="2604123" cy="529293"/>
      </dsp:txXfrm>
    </dsp:sp>
    <dsp:sp modelId="{F0F4B03F-36E6-4A52-85A0-1F945BA14A7B}">
      <dsp:nvSpPr>
        <dsp:cNvPr id="0" name=""/>
        <dsp:cNvSpPr/>
      </dsp:nvSpPr>
      <dsp:spPr>
        <a:xfrm rot="5400000">
          <a:off x="5258736" y="3644062"/>
          <a:ext cx="466594" cy="39697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291418"/>
              <a:satOff val="-11147"/>
              <a:lumOff val="42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2A917F-F4A7-4F5B-AD4D-63C4A5061E43}">
      <dsp:nvSpPr>
        <dsp:cNvPr id="0" name=""/>
        <dsp:cNvSpPr/>
      </dsp:nvSpPr>
      <dsp:spPr>
        <a:xfrm>
          <a:off x="6008094" y="1120747"/>
          <a:ext cx="1971617" cy="31757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 dirty="0">
            <a:latin typeface="Bahnschrift Light" panose="020B0502040204020203" pitchFamily="34" charset="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Bahnschrift Light" panose="020B0502040204020203" pitchFamily="34" charset="0"/>
            </a:rPr>
            <a:t>- Needs adaptable, attachable design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Bahnschrift Light" panose="020B0502040204020203" pitchFamily="34" charset="0"/>
            </a:rPr>
            <a:t>- Needs convenient lids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Bahnschrift Light" panose="020B0502040204020203" pitchFamily="34" charset="0"/>
            </a:rPr>
            <a:t>- Low steepness openings required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Bahnschrift Light" panose="020B0502040204020203" pitchFamily="34" charset="0"/>
            </a:rPr>
            <a:t>- Color + text cues required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 dirty="0">
            <a:latin typeface="Bahnschrift Light" panose="020B0502040204020203" pitchFamily="34" charset="0"/>
          </a:endParaRPr>
        </a:p>
      </dsp:txBody>
      <dsp:txXfrm>
        <a:off x="6008094" y="1120747"/>
        <a:ext cx="1971617" cy="3175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4/26/2025</a:t>
            </a:fld>
            <a:endParaRPr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4/26/2025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9ECE05-B050-7B30-3DCF-C5545D98DE65}"/>
              </a:ext>
            </a:extLst>
          </p:cNvPr>
          <p:cNvSpPr/>
          <p:nvPr userDrawn="1"/>
        </p:nvSpPr>
        <p:spPr>
          <a:xfrm>
            <a:off x="510258" y="457200"/>
            <a:ext cx="2536154" cy="5943596"/>
          </a:xfrm>
          <a:prstGeom prst="roundRect">
            <a:avLst>
              <a:gd name="adj" fmla="val 7059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C22D5FD-B448-8027-71A7-A11456078B6D}"/>
              </a:ext>
            </a:extLst>
          </p:cNvPr>
          <p:cNvCxnSpPr>
            <a:cxnSpLocks/>
          </p:cNvCxnSpPr>
          <p:nvPr userDrawn="1"/>
        </p:nvCxnSpPr>
        <p:spPr>
          <a:xfrm>
            <a:off x="3633718" y="5867400"/>
            <a:ext cx="7718494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C8EBBE6-6915-B802-3D14-AC978526159B}"/>
              </a:ext>
            </a:extLst>
          </p:cNvPr>
          <p:cNvCxnSpPr>
            <a:cxnSpLocks/>
          </p:cNvCxnSpPr>
          <p:nvPr userDrawn="1"/>
        </p:nvCxnSpPr>
        <p:spPr>
          <a:xfrm>
            <a:off x="3579812" y="533400"/>
            <a:ext cx="7718494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B212E51-D8DB-B639-E7DA-F86F419C5F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59" t="-608" r="-10838" b="608"/>
          <a:stretch/>
        </p:blipFill>
        <p:spPr>
          <a:xfrm>
            <a:off x="0" y="152400"/>
            <a:ext cx="2621866" cy="36576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E8A66AED-7478-A6F8-0751-3E5DC9ABF3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2955" t="-1334" r="-10741" b="23144"/>
          <a:stretch/>
        </p:blipFill>
        <p:spPr>
          <a:xfrm>
            <a:off x="-23143" y="4572000"/>
            <a:ext cx="2645009" cy="2285997"/>
          </a:xfrm>
          <a:prstGeom prst="rect">
            <a:avLst/>
          </a:prstGeom>
        </p:spPr>
      </p:pic>
      <p:sp>
        <p:nvSpPr>
          <p:cNvPr id="13" name="Cross 12">
            <a:extLst>
              <a:ext uri="{FF2B5EF4-FFF2-40B4-BE49-F238E27FC236}">
                <a16:creationId xmlns:a16="http://schemas.microsoft.com/office/drawing/2014/main" id="{C63DA051-BF33-1B86-4044-74230090E9FB}"/>
              </a:ext>
            </a:extLst>
          </p:cNvPr>
          <p:cNvSpPr/>
          <p:nvPr userDrawn="1"/>
        </p:nvSpPr>
        <p:spPr>
          <a:xfrm rot="2700000">
            <a:off x="1629286" y="3973178"/>
            <a:ext cx="906072" cy="906072"/>
          </a:xfrm>
          <a:prstGeom prst="plus">
            <a:avLst>
              <a:gd name="adj" fmla="val 34886"/>
            </a:avLst>
          </a:prstGeom>
          <a:solidFill>
            <a:schemeClr val="accent2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A6DF71BF-D5D9-31A1-CEAF-F4E7C8A05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448" y="530352"/>
            <a:ext cx="7772400" cy="2862072"/>
          </a:xfrm>
        </p:spPr>
        <p:txBody>
          <a:bodyPr>
            <a:normAutofit/>
          </a:bodyPr>
          <a:lstStyle>
            <a:lvl1pPr>
              <a:defRPr sz="5400">
                <a:ln w="31750">
                  <a:solidFill>
                    <a:schemeClr val="accent2">
                      <a:lumMod val="50000"/>
                    </a:schemeClr>
                  </a:solidFill>
                </a:ln>
                <a:noFill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A4C88CD-A074-B135-5A75-C4741BD9B5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30168" y="3557016"/>
            <a:ext cx="7772401" cy="10668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2075259E-8BB2-0D8E-6ADD-F8B54ACCAD6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630168" y="6190488"/>
            <a:ext cx="1446212" cy="210312"/>
          </a:xfrm>
        </p:spPr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56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D8DDA-6C9D-8B86-2FC0-8E5F1310B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10762488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Content Placeholder 18">
            <a:extLst>
              <a:ext uri="{FF2B5EF4-FFF2-40B4-BE49-F238E27FC236}">
                <a16:creationId xmlns:a16="http://schemas.microsoft.com/office/drawing/2014/main" id="{B8058444-CAAE-9075-06DD-CA7475610897}"/>
              </a:ext>
            </a:extLst>
          </p:cNvPr>
          <p:cNvSpPr>
            <a:spLocks noGrp="1"/>
          </p:cNvSpPr>
          <p:nvPr userDrawn="1">
            <p:ph sz="quarter" idx="13"/>
          </p:nvPr>
        </p:nvSpPr>
        <p:spPr>
          <a:xfrm>
            <a:off x="585216" y="2066545"/>
            <a:ext cx="5129784" cy="164039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Content Placeholder 18">
            <a:extLst>
              <a:ext uri="{FF2B5EF4-FFF2-40B4-BE49-F238E27FC236}">
                <a16:creationId xmlns:a16="http://schemas.microsoft.com/office/drawing/2014/main" id="{72A43166-102A-35B9-70FB-5E34A959DD83}"/>
              </a:ext>
            </a:extLst>
          </p:cNvPr>
          <p:cNvSpPr>
            <a:spLocks noGrp="1"/>
          </p:cNvSpPr>
          <p:nvPr userDrawn="1">
            <p:ph sz="quarter" idx="14"/>
          </p:nvPr>
        </p:nvSpPr>
        <p:spPr>
          <a:xfrm>
            <a:off x="6099048" y="2066545"/>
            <a:ext cx="5129784" cy="164039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BC23DD-4FCE-130E-B4E1-D95A8CD6E676}"/>
              </a:ext>
            </a:extLst>
          </p:cNvPr>
          <p:cNvCxnSpPr>
            <a:cxnSpLocks/>
          </p:cNvCxnSpPr>
          <p:nvPr userDrawn="1"/>
        </p:nvCxnSpPr>
        <p:spPr>
          <a:xfrm>
            <a:off x="581992" y="58674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8BBFEA-903D-D7F6-1BC1-911DE35E8775}"/>
              </a:ext>
            </a:extLst>
          </p:cNvPr>
          <p:cNvCxnSpPr>
            <a:cxnSpLocks/>
          </p:cNvCxnSpPr>
          <p:nvPr userDrawn="1"/>
        </p:nvCxnSpPr>
        <p:spPr>
          <a:xfrm>
            <a:off x="581992" y="6096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A5DE43A-60F4-A089-D93E-741A4D0929DF}"/>
              </a:ext>
            </a:extLst>
          </p:cNvPr>
          <p:cNvSpPr/>
          <p:nvPr/>
        </p:nvSpPr>
        <p:spPr>
          <a:xfrm>
            <a:off x="581992" y="3994574"/>
            <a:ext cx="10770220" cy="1153636"/>
          </a:xfrm>
          <a:prstGeom prst="roundRect">
            <a:avLst>
              <a:gd name="adj" fmla="val 7059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DC02731-8947-D88F-F80B-F2C65DA579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64" r="-5560"/>
          <a:stretch/>
        </p:blipFill>
        <p:spPr>
          <a:xfrm>
            <a:off x="8715414" y="3679037"/>
            <a:ext cx="1998474" cy="190073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428FFD0-6816-9A55-2A04-B52A4152E9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64" r="-5560"/>
          <a:stretch/>
        </p:blipFill>
        <p:spPr>
          <a:xfrm>
            <a:off x="5134816" y="3679037"/>
            <a:ext cx="1998474" cy="1900731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B769B67-BF85-171D-E468-159DC7A42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64" r="-5560"/>
          <a:stretch/>
        </p:blipFill>
        <p:spPr>
          <a:xfrm>
            <a:off x="1390589" y="3679037"/>
            <a:ext cx="1998474" cy="1900731"/>
          </a:xfrm>
          <a:prstGeom prst="rect">
            <a:avLst/>
          </a:prstGeom>
        </p:spPr>
      </p:pic>
      <p:sp>
        <p:nvSpPr>
          <p:cNvPr id="18" name="Picture Placeholder 20">
            <a:extLst>
              <a:ext uri="{FF2B5EF4-FFF2-40B4-BE49-F238E27FC236}">
                <a16:creationId xmlns:a16="http://schemas.microsoft.com/office/drawing/2014/main" id="{15E08D62-18FF-AEA1-A29B-0C212BE31713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1918652" y="4208778"/>
            <a:ext cx="841248" cy="841248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0C30F2D6-7955-A01D-4414-08BD54DC4C0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673788" y="4208778"/>
            <a:ext cx="841248" cy="841248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20">
            <a:extLst>
              <a:ext uri="{FF2B5EF4-FFF2-40B4-BE49-F238E27FC236}">
                <a16:creationId xmlns:a16="http://schemas.microsoft.com/office/drawing/2014/main" id="{88D95A1F-88CD-45EF-9B7E-52D533D3518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02563" y="4157029"/>
            <a:ext cx="841248" cy="841248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9425B-7D90-1B71-5868-B3E7A6C8E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D266C-5561-C631-7A76-C0C47166E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830D7-6165-3054-1914-DB6D1394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1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0AA7070-5E0F-A195-181C-1F8779194804}"/>
              </a:ext>
            </a:extLst>
          </p:cNvPr>
          <p:cNvSpPr/>
          <p:nvPr userDrawn="1"/>
        </p:nvSpPr>
        <p:spPr>
          <a:xfrm>
            <a:off x="617300" y="2098628"/>
            <a:ext cx="5204302" cy="3326011"/>
          </a:xfrm>
          <a:prstGeom prst="roundRect">
            <a:avLst>
              <a:gd name="adj" fmla="val 7059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5EBC589-0AFD-F714-9D30-5929AB52587C}"/>
              </a:ext>
            </a:extLst>
          </p:cNvPr>
          <p:cNvSpPr/>
          <p:nvPr userDrawn="1"/>
        </p:nvSpPr>
        <p:spPr>
          <a:xfrm>
            <a:off x="6101646" y="2084190"/>
            <a:ext cx="5302013" cy="3326010"/>
          </a:xfrm>
          <a:prstGeom prst="roundRect">
            <a:avLst>
              <a:gd name="adj" fmla="val 7059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BFB934-22A7-686D-6489-5802A4975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1792"/>
            <a:ext cx="10762488" cy="1143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EFA4554B-98CB-41FF-83FE-16E82D7001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57251" y="2313833"/>
            <a:ext cx="4724400" cy="2895600"/>
          </a:xfrm>
          <a:custGeom>
            <a:avLst/>
            <a:gdLst>
              <a:gd name="connsiteX0" fmla="*/ 235470 w 4724400"/>
              <a:gd name="connsiteY0" fmla="*/ 0 h 2895600"/>
              <a:gd name="connsiteX1" fmla="*/ 4488930 w 4724400"/>
              <a:gd name="connsiteY1" fmla="*/ 0 h 2895600"/>
              <a:gd name="connsiteX2" fmla="*/ 4724400 w 4724400"/>
              <a:gd name="connsiteY2" fmla="*/ 235470 h 2895600"/>
              <a:gd name="connsiteX3" fmla="*/ 4724400 w 4724400"/>
              <a:gd name="connsiteY3" fmla="*/ 2660130 h 2895600"/>
              <a:gd name="connsiteX4" fmla="*/ 4488930 w 4724400"/>
              <a:gd name="connsiteY4" fmla="*/ 2895600 h 2895600"/>
              <a:gd name="connsiteX5" fmla="*/ 235470 w 4724400"/>
              <a:gd name="connsiteY5" fmla="*/ 2895600 h 2895600"/>
              <a:gd name="connsiteX6" fmla="*/ 188015 w 4724400"/>
              <a:gd name="connsiteY6" fmla="*/ 2890816 h 2895600"/>
              <a:gd name="connsiteX7" fmla="*/ 182053 w 4724400"/>
              <a:gd name="connsiteY7" fmla="*/ 2888966 h 2895600"/>
              <a:gd name="connsiteX8" fmla="*/ 240221 w 4724400"/>
              <a:gd name="connsiteY8" fmla="*/ 2859062 h 2895600"/>
              <a:gd name="connsiteX9" fmla="*/ 283213 w 4724400"/>
              <a:gd name="connsiteY9" fmla="*/ 2577420 h 2895600"/>
              <a:gd name="connsiteX10" fmla="*/ 3325 w 4724400"/>
              <a:gd name="connsiteY10" fmla="*/ 2533112 h 2895600"/>
              <a:gd name="connsiteX11" fmla="*/ 0 w 4724400"/>
              <a:gd name="connsiteY11" fmla="*/ 2536350 h 2895600"/>
              <a:gd name="connsiteX12" fmla="*/ 0 w 4724400"/>
              <a:gd name="connsiteY12" fmla="*/ 235470 h 2895600"/>
              <a:gd name="connsiteX13" fmla="*/ 235470 w 4724400"/>
              <a:gd name="connsiteY13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24400" h="2895600">
                <a:moveTo>
                  <a:pt x="235470" y="0"/>
                </a:moveTo>
                <a:lnTo>
                  <a:pt x="4488930" y="0"/>
                </a:lnTo>
                <a:cubicBezTo>
                  <a:pt x="4618976" y="0"/>
                  <a:pt x="4724400" y="105424"/>
                  <a:pt x="4724400" y="235470"/>
                </a:cubicBezTo>
                <a:lnTo>
                  <a:pt x="4724400" y="2660130"/>
                </a:lnTo>
                <a:cubicBezTo>
                  <a:pt x="4724400" y="2790176"/>
                  <a:pt x="4618976" y="2895600"/>
                  <a:pt x="4488930" y="2895600"/>
                </a:cubicBezTo>
                <a:lnTo>
                  <a:pt x="235470" y="2895600"/>
                </a:lnTo>
                <a:cubicBezTo>
                  <a:pt x="219214" y="2895600"/>
                  <a:pt x="203343" y="2893953"/>
                  <a:pt x="188015" y="2890816"/>
                </a:cubicBezTo>
                <a:lnTo>
                  <a:pt x="182053" y="2888966"/>
                </a:lnTo>
                <a:lnTo>
                  <a:pt x="240221" y="2859062"/>
                </a:lnTo>
                <a:cubicBezTo>
                  <a:pt x="329714" y="2793258"/>
                  <a:pt x="349017" y="2666914"/>
                  <a:pt x="283213" y="2577420"/>
                </a:cubicBezTo>
                <a:cubicBezTo>
                  <a:pt x="217847" y="2488365"/>
                  <a:pt x="93258" y="2468624"/>
                  <a:pt x="3325" y="2533112"/>
                </a:cubicBezTo>
                <a:lnTo>
                  <a:pt x="0" y="2536350"/>
                </a:lnTo>
                <a:lnTo>
                  <a:pt x="0" y="235470"/>
                </a:lnTo>
                <a:cubicBezTo>
                  <a:pt x="0" y="105424"/>
                  <a:pt x="105424" y="0"/>
                  <a:pt x="235470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txBody>
          <a:bodyPr wrap="square" lIns="365760" rIns="36576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B254B580-B88B-30D6-906C-5D8A528326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95461" y="2313833"/>
            <a:ext cx="4724400" cy="2895600"/>
          </a:xfrm>
          <a:custGeom>
            <a:avLst/>
            <a:gdLst>
              <a:gd name="connsiteX0" fmla="*/ 235470 w 4724400"/>
              <a:gd name="connsiteY0" fmla="*/ 0 h 2895600"/>
              <a:gd name="connsiteX1" fmla="*/ 4410363 w 4724400"/>
              <a:gd name="connsiteY1" fmla="*/ 0 h 2895600"/>
              <a:gd name="connsiteX2" fmla="*/ 4402058 w 4724400"/>
              <a:gd name="connsiteY2" fmla="*/ 8305 h 2895600"/>
              <a:gd name="connsiteX3" fmla="*/ 4595726 w 4724400"/>
              <a:gd name="connsiteY3" fmla="*/ 201973 h 2895600"/>
              <a:gd name="connsiteX4" fmla="*/ 4684950 w 4724400"/>
              <a:gd name="connsiteY4" fmla="*/ 112749 h 2895600"/>
              <a:gd name="connsiteX5" fmla="*/ 4705896 w 4724400"/>
              <a:gd name="connsiteY5" fmla="*/ 143815 h 2895600"/>
              <a:gd name="connsiteX6" fmla="*/ 4724400 w 4724400"/>
              <a:gd name="connsiteY6" fmla="*/ 235470 h 2895600"/>
              <a:gd name="connsiteX7" fmla="*/ 4724400 w 4724400"/>
              <a:gd name="connsiteY7" fmla="*/ 2660130 h 2895600"/>
              <a:gd name="connsiteX8" fmla="*/ 4488930 w 4724400"/>
              <a:gd name="connsiteY8" fmla="*/ 2895600 h 2895600"/>
              <a:gd name="connsiteX9" fmla="*/ 235470 w 4724400"/>
              <a:gd name="connsiteY9" fmla="*/ 2895600 h 2895600"/>
              <a:gd name="connsiteX10" fmla="*/ 0 w 4724400"/>
              <a:gd name="connsiteY10" fmla="*/ 2660130 h 2895600"/>
              <a:gd name="connsiteX11" fmla="*/ 0 w 4724400"/>
              <a:gd name="connsiteY11" fmla="*/ 235470 h 2895600"/>
              <a:gd name="connsiteX12" fmla="*/ 235470 w 4724400"/>
              <a:gd name="connsiteY12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724400" h="2895600">
                <a:moveTo>
                  <a:pt x="235470" y="0"/>
                </a:moveTo>
                <a:lnTo>
                  <a:pt x="4410363" y="0"/>
                </a:lnTo>
                <a:lnTo>
                  <a:pt x="4402058" y="8305"/>
                </a:lnTo>
                <a:lnTo>
                  <a:pt x="4595726" y="201973"/>
                </a:lnTo>
                <a:lnTo>
                  <a:pt x="4684950" y="112749"/>
                </a:lnTo>
                <a:lnTo>
                  <a:pt x="4705896" y="143815"/>
                </a:lnTo>
                <a:cubicBezTo>
                  <a:pt x="4717811" y="171986"/>
                  <a:pt x="4724400" y="202959"/>
                  <a:pt x="4724400" y="235470"/>
                </a:cubicBezTo>
                <a:lnTo>
                  <a:pt x="4724400" y="2660130"/>
                </a:lnTo>
                <a:cubicBezTo>
                  <a:pt x="4724400" y="2790176"/>
                  <a:pt x="4618976" y="2895600"/>
                  <a:pt x="4488930" y="2895600"/>
                </a:cubicBezTo>
                <a:lnTo>
                  <a:pt x="235470" y="2895600"/>
                </a:lnTo>
                <a:cubicBezTo>
                  <a:pt x="105424" y="2895600"/>
                  <a:pt x="0" y="2790176"/>
                  <a:pt x="0" y="2660130"/>
                </a:cubicBezTo>
                <a:lnTo>
                  <a:pt x="0" y="235470"/>
                </a:lnTo>
                <a:cubicBezTo>
                  <a:pt x="0" y="105424"/>
                  <a:pt x="105424" y="0"/>
                  <a:pt x="235470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txBody>
          <a:bodyPr wrap="square" lIns="365760" rIns="36576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8E79F9-00E6-1773-B032-386686A4C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A5119-9C2C-6866-6CCD-777AFBC2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79AB2-758F-7D1A-843D-DFDDA4BD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575D10-6B46-1E49-9456-8EB333AA4E78}"/>
              </a:ext>
            </a:extLst>
          </p:cNvPr>
          <p:cNvCxnSpPr>
            <a:cxnSpLocks/>
          </p:cNvCxnSpPr>
          <p:nvPr userDrawn="1"/>
        </p:nvCxnSpPr>
        <p:spPr>
          <a:xfrm>
            <a:off x="581992" y="58674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1EEA4E1-2312-3E1A-929C-5BC1477675E0}"/>
              </a:ext>
            </a:extLst>
          </p:cNvPr>
          <p:cNvCxnSpPr>
            <a:cxnSpLocks/>
          </p:cNvCxnSpPr>
          <p:nvPr userDrawn="1"/>
        </p:nvCxnSpPr>
        <p:spPr>
          <a:xfrm>
            <a:off x="581992" y="6096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EF6A097C-54D2-D4ED-0A10-19FBB24E05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6093" t="-16314" r="-13478" b="-3577"/>
          <a:stretch/>
        </p:blipFill>
        <p:spPr>
          <a:xfrm rot="16200000">
            <a:off x="-1671" y="4566367"/>
            <a:ext cx="1237941" cy="1204439"/>
          </a:xfrm>
          <a:prstGeom prst="rect">
            <a:avLst/>
          </a:prstGeom>
        </p:spPr>
      </p:pic>
      <p:sp>
        <p:nvSpPr>
          <p:cNvPr id="24" name="Cross 23">
            <a:extLst>
              <a:ext uri="{FF2B5EF4-FFF2-40B4-BE49-F238E27FC236}">
                <a16:creationId xmlns:a16="http://schemas.microsoft.com/office/drawing/2014/main" id="{5D737375-70B4-3314-9D07-4395BAA26875}"/>
              </a:ext>
            </a:extLst>
          </p:cNvPr>
          <p:cNvSpPr/>
          <p:nvPr userDrawn="1"/>
        </p:nvSpPr>
        <p:spPr>
          <a:xfrm rot="2700000">
            <a:off x="10761662" y="1645591"/>
            <a:ext cx="906072" cy="906072"/>
          </a:xfrm>
          <a:prstGeom prst="plus">
            <a:avLst>
              <a:gd name="adj" fmla="val 34886"/>
            </a:avLst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928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18EE-8562-0004-6395-12C315C60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98358"/>
            <a:ext cx="10757851" cy="9744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14EE5185-FA14-C59E-8B21-554C836AA043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594360" y="1810512"/>
            <a:ext cx="10770221" cy="348691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435FCC-119C-DAE8-FDEE-89D631B41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AF21D-75F1-3AFD-93CD-CCB87A5ED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F0B52-3400-828A-9D66-4A58DA96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5E65DF-61B4-DD7B-4F58-B3C72D0EECC2}"/>
              </a:ext>
            </a:extLst>
          </p:cNvPr>
          <p:cNvCxnSpPr>
            <a:cxnSpLocks/>
          </p:cNvCxnSpPr>
          <p:nvPr userDrawn="1"/>
        </p:nvCxnSpPr>
        <p:spPr>
          <a:xfrm>
            <a:off x="581992" y="58674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103AA81-E3AE-A8F6-A521-8B767B0D1BFC}"/>
              </a:ext>
            </a:extLst>
          </p:cNvPr>
          <p:cNvCxnSpPr>
            <a:cxnSpLocks/>
          </p:cNvCxnSpPr>
          <p:nvPr userDrawn="1"/>
        </p:nvCxnSpPr>
        <p:spPr>
          <a:xfrm>
            <a:off x="581992" y="598358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7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B8B082E-1046-F9A0-7B39-675E9855A2C3}"/>
              </a:ext>
            </a:extLst>
          </p:cNvPr>
          <p:cNvGrpSpPr/>
          <p:nvPr userDrawn="1"/>
        </p:nvGrpSpPr>
        <p:grpSpPr>
          <a:xfrm>
            <a:off x="581992" y="609600"/>
            <a:ext cx="4369420" cy="5257800"/>
            <a:chOff x="581992" y="609600"/>
            <a:chExt cx="10770220" cy="52578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7F42B3A-6654-C6D7-D536-755B6583EE52}"/>
                </a:ext>
              </a:extLst>
            </p:cNvPr>
            <p:cNvCxnSpPr>
              <a:cxnSpLocks/>
            </p:cNvCxnSpPr>
            <p:nvPr/>
          </p:nvCxnSpPr>
          <p:spPr>
            <a:xfrm>
              <a:off x="581992" y="5867400"/>
              <a:ext cx="10770220" cy="0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3C8B912-0821-18A3-992F-D5F901A92605}"/>
                </a:ext>
              </a:extLst>
            </p:cNvPr>
            <p:cNvCxnSpPr>
              <a:cxnSpLocks/>
            </p:cNvCxnSpPr>
            <p:nvPr/>
          </p:nvCxnSpPr>
          <p:spPr>
            <a:xfrm>
              <a:off x="581992" y="609600"/>
              <a:ext cx="10770220" cy="0"/>
            </a:xfrm>
            <a:prstGeom prst="line">
              <a:avLst/>
            </a:prstGeom>
            <a:ln w="12700">
              <a:solidFill>
                <a:srgbClr val="435F3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78823B-1848-DD23-32C1-55B6F35BB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621792"/>
            <a:ext cx="4430204" cy="1143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18">
            <a:extLst>
              <a:ext uri="{FF2B5EF4-FFF2-40B4-BE49-F238E27FC236}">
                <a16:creationId xmlns:a16="http://schemas.microsoft.com/office/drawing/2014/main" id="{C6369831-3D9F-A5E3-4BD7-A70602CD96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1208" y="2084832"/>
            <a:ext cx="4434840" cy="3703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E70E0-6625-D5D7-AF0A-C954D8961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C3F56-523E-43F4-9B16-07C01F0B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133532" y="6190488"/>
            <a:ext cx="919036" cy="210312"/>
          </a:xfrm>
        </p:spPr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able Placeholder 6">
            <a:extLst>
              <a:ext uri="{FF2B5EF4-FFF2-40B4-BE49-F238E27FC236}">
                <a16:creationId xmlns:a16="http://schemas.microsoft.com/office/drawing/2014/main" id="{E9B8BD81-BFB0-9798-902D-2A4DA2A4931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495544" y="603504"/>
            <a:ext cx="6291072" cy="578815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6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16A8B2-4BAA-8F8D-2CE9-706C27AE925A}"/>
              </a:ext>
            </a:extLst>
          </p:cNvPr>
          <p:cNvCxnSpPr>
            <a:cxnSpLocks/>
          </p:cNvCxnSpPr>
          <p:nvPr userDrawn="1"/>
        </p:nvCxnSpPr>
        <p:spPr>
          <a:xfrm>
            <a:off x="581992" y="58674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641735-36B7-52D8-E03C-1439B1FB47A4}"/>
              </a:ext>
            </a:extLst>
          </p:cNvPr>
          <p:cNvSpPr/>
          <p:nvPr userDrawn="1"/>
        </p:nvSpPr>
        <p:spPr>
          <a:xfrm>
            <a:off x="581992" y="609607"/>
            <a:ext cx="11024839" cy="4800587"/>
          </a:xfrm>
          <a:prstGeom prst="roundRect">
            <a:avLst>
              <a:gd name="adj" fmla="val 7059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0D9BC6A-356D-697A-BCD9-0D44A3E3DF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955" t="-1334" r="-10741" b="23144"/>
          <a:stretch/>
        </p:blipFill>
        <p:spPr>
          <a:xfrm>
            <a:off x="-11572" y="3526154"/>
            <a:ext cx="3896184" cy="3367348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593DD4A-A75F-4357-2B59-697A1C674E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9459" t="46841" r="-10838" b="608"/>
          <a:stretch/>
        </p:blipFill>
        <p:spPr>
          <a:xfrm rot="5400000">
            <a:off x="8882003" y="511012"/>
            <a:ext cx="3829404" cy="2807380"/>
          </a:xfrm>
          <a:prstGeom prst="rect">
            <a:avLst/>
          </a:prstGeom>
        </p:spPr>
      </p:pic>
      <p:sp>
        <p:nvSpPr>
          <p:cNvPr id="13" name="Cross 12">
            <a:extLst>
              <a:ext uri="{FF2B5EF4-FFF2-40B4-BE49-F238E27FC236}">
                <a16:creationId xmlns:a16="http://schemas.microsoft.com/office/drawing/2014/main" id="{AAB9172C-B63E-463A-A818-BF950ABB7594}"/>
              </a:ext>
            </a:extLst>
          </p:cNvPr>
          <p:cNvSpPr/>
          <p:nvPr userDrawn="1"/>
        </p:nvSpPr>
        <p:spPr>
          <a:xfrm rot="2700000">
            <a:off x="8002508" y="156571"/>
            <a:ext cx="906072" cy="906072"/>
          </a:xfrm>
          <a:prstGeom prst="plus">
            <a:avLst>
              <a:gd name="adj" fmla="val 34886"/>
            </a:avLst>
          </a:prstGeom>
          <a:solidFill>
            <a:schemeClr val="accent2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61E30655-37C1-C099-C052-42E22DEB3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664208"/>
            <a:ext cx="10515600" cy="2852928"/>
          </a:xfrm>
        </p:spPr>
        <p:txBody>
          <a:bodyPr anchor="ctr">
            <a:normAutofit/>
          </a:bodyPr>
          <a:lstStyle>
            <a:lvl1pPr algn="ctr">
              <a:defRPr sz="5400" baseline="0">
                <a:ln w="25400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187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186880-CD09-DC04-9274-F034B5114CCA}"/>
              </a:ext>
            </a:extLst>
          </p:cNvPr>
          <p:cNvSpPr/>
          <p:nvPr/>
        </p:nvSpPr>
        <p:spPr>
          <a:xfrm>
            <a:off x="7058712" y="457200"/>
            <a:ext cx="4270195" cy="5943596"/>
          </a:xfrm>
          <a:prstGeom prst="roundRect">
            <a:avLst>
              <a:gd name="adj" fmla="val 7059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417EF5D-30FC-FBAC-6DFD-E552A7C34F72}"/>
              </a:ext>
            </a:extLst>
          </p:cNvPr>
          <p:cNvSpPr/>
          <p:nvPr userDrawn="1"/>
        </p:nvSpPr>
        <p:spPr>
          <a:xfrm>
            <a:off x="6690589" y="136544"/>
            <a:ext cx="2053087" cy="2042679"/>
          </a:xfrm>
          <a:custGeom>
            <a:avLst/>
            <a:gdLst>
              <a:gd name="connsiteX0" fmla="*/ 1003609 w 2053087"/>
              <a:gd name="connsiteY0" fmla="*/ 1320 h 2042679"/>
              <a:gd name="connsiteX1" fmla="*/ 1369847 w 2053087"/>
              <a:gd name="connsiteY1" fmla="*/ 354620 h 2042679"/>
              <a:gd name="connsiteX2" fmla="*/ 1365832 w 2053087"/>
              <a:gd name="connsiteY2" fmla="*/ 494672 h 2042679"/>
              <a:gd name="connsiteX3" fmla="*/ 1483290 w 2053087"/>
              <a:gd name="connsiteY3" fmla="*/ 417646 h 2042679"/>
              <a:gd name="connsiteX4" fmla="*/ 2014463 w 2053087"/>
              <a:gd name="connsiteY4" fmla="*/ 610796 h 2042679"/>
              <a:gd name="connsiteX5" fmla="*/ 1823223 w 2053087"/>
              <a:gd name="connsiteY5" fmla="*/ 1145905 h 2042679"/>
              <a:gd name="connsiteX6" fmla="*/ 1689077 w 2053087"/>
              <a:gd name="connsiteY6" fmla="*/ 1184929 h 2042679"/>
              <a:gd name="connsiteX7" fmla="*/ 1798709 w 2053087"/>
              <a:gd name="connsiteY7" fmla="*/ 1272173 h 2042679"/>
              <a:gd name="connsiteX8" fmla="*/ 1801644 w 2053087"/>
              <a:gd name="connsiteY8" fmla="*/ 1275417 h 2042679"/>
              <a:gd name="connsiteX9" fmla="*/ 1778760 w 2053087"/>
              <a:gd name="connsiteY9" fmla="*/ 1843212 h 2042679"/>
              <a:gd name="connsiteX10" fmla="*/ 1210966 w 2053087"/>
              <a:gd name="connsiteY10" fmla="*/ 1820327 h 2042679"/>
              <a:gd name="connsiteX11" fmla="*/ 1132747 w 2053087"/>
              <a:gd name="connsiteY11" fmla="*/ 1704421 h 2042679"/>
              <a:gd name="connsiteX12" fmla="*/ 1083207 w 2053087"/>
              <a:gd name="connsiteY12" fmla="*/ 1835633 h 2042679"/>
              <a:gd name="connsiteX13" fmla="*/ 536673 w 2053087"/>
              <a:gd name="connsiteY13" fmla="*/ 1992471 h 2042679"/>
              <a:gd name="connsiteX14" fmla="*/ 379835 w 2053087"/>
              <a:gd name="connsiteY14" fmla="*/ 1445938 h 2042679"/>
              <a:gd name="connsiteX15" fmla="*/ 465527 w 2053087"/>
              <a:gd name="connsiteY15" fmla="*/ 1335114 h 2042679"/>
              <a:gd name="connsiteX16" fmla="*/ 325117 w 2053087"/>
              <a:gd name="connsiteY16" fmla="*/ 1328354 h 2042679"/>
              <a:gd name="connsiteX17" fmla="*/ 7398 w 2053087"/>
              <a:gd name="connsiteY17" fmla="*/ 857547 h 2042679"/>
              <a:gd name="connsiteX18" fmla="*/ 478205 w 2053087"/>
              <a:gd name="connsiteY18" fmla="*/ 539830 h 2042679"/>
              <a:gd name="connsiteX19" fmla="*/ 609919 w 2053087"/>
              <a:gd name="connsiteY19" fmla="*/ 586793 h 2042679"/>
              <a:gd name="connsiteX20" fmla="*/ 572088 w 2053087"/>
              <a:gd name="connsiteY20" fmla="*/ 451096 h 2042679"/>
              <a:gd name="connsiteX21" fmla="*/ 922037 w 2053087"/>
              <a:gd name="connsiteY21" fmla="*/ 2953 h 2042679"/>
              <a:gd name="connsiteX22" fmla="*/ 1003609 w 2053087"/>
              <a:gd name="connsiteY22" fmla="*/ 1320 h 204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53087" h="2042679">
                <a:moveTo>
                  <a:pt x="1003609" y="1320"/>
                </a:moveTo>
                <a:cubicBezTo>
                  <a:pt x="1190309" y="16473"/>
                  <a:pt x="1346681" y="160602"/>
                  <a:pt x="1369847" y="354620"/>
                </a:cubicBezTo>
                <a:cubicBezTo>
                  <a:pt x="1375086" y="401095"/>
                  <a:pt x="1373978" y="448121"/>
                  <a:pt x="1365832" y="494672"/>
                </a:cubicBezTo>
                <a:cubicBezTo>
                  <a:pt x="1401182" y="464099"/>
                  <a:pt x="1441018" y="437962"/>
                  <a:pt x="1483290" y="417646"/>
                </a:cubicBezTo>
                <a:cubicBezTo>
                  <a:pt x="1683890" y="325566"/>
                  <a:pt x="1920331" y="411579"/>
                  <a:pt x="2014463" y="610796"/>
                </a:cubicBezTo>
                <a:cubicBezTo>
                  <a:pt x="2109287" y="811038"/>
                  <a:pt x="2023465" y="1051081"/>
                  <a:pt x="1823223" y="1145905"/>
                </a:cubicBezTo>
                <a:cubicBezTo>
                  <a:pt x="1781118" y="1165362"/>
                  <a:pt x="1735719" y="1178832"/>
                  <a:pt x="1689077" y="1184929"/>
                </a:cubicBezTo>
                <a:cubicBezTo>
                  <a:pt x="1729023" y="1208729"/>
                  <a:pt x="1766084" y="1238207"/>
                  <a:pt x="1798709" y="1272173"/>
                </a:cubicBezTo>
                <a:cubicBezTo>
                  <a:pt x="1799401" y="1273198"/>
                  <a:pt x="1800952" y="1274391"/>
                  <a:pt x="1801644" y="1275417"/>
                </a:cubicBezTo>
                <a:cubicBezTo>
                  <a:pt x="1952717" y="1438446"/>
                  <a:pt x="1941624" y="1692998"/>
                  <a:pt x="1778760" y="1843212"/>
                </a:cubicBezTo>
                <a:cubicBezTo>
                  <a:pt x="1615730" y="1994283"/>
                  <a:pt x="1361178" y="1983191"/>
                  <a:pt x="1210966" y="1820327"/>
                </a:cubicBezTo>
                <a:cubicBezTo>
                  <a:pt x="1179367" y="1785669"/>
                  <a:pt x="1153063" y="1746692"/>
                  <a:pt x="1132747" y="1704421"/>
                </a:cubicBezTo>
                <a:cubicBezTo>
                  <a:pt x="1122191" y="1749612"/>
                  <a:pt x="1105455" y="1794495"/>
                  <a:pt x="1083207" y="1835633"/>
                </a:cubicBezTo>
                <a:cubicBezTo>
                  <a:pt x="976018" y="2029636"/>
                  <a:pt x="730675" y="2099660"/>
                  <a:pt x="536673" y="1992471"/>
                </a:cubicBezTo>
                <a:cubicBezTo>
                  <a:pt x="342671" y="1885282"/>
                  <a:pt x="272646" y="1639939"/>
                  <a:pt x="379835" y="1445938"/>
                </a:cubicBezTo>
                <a:cubicBezTo>
                  <a:pt x="402942" y="1404966"/>
                  <a:pt x="431562" y="1367738"/>
                  <a:pt x="465527" y="1335114"/>
                </a:cubicBezTo>
                <a:cubicBezTo>
                  <a:pt x="418360" y="1339326"/>
                  <a:pt x="371501" y="1337359"/>
                  <a:pt x="325117" y="1328354"/>
                </a:cubicBezTo>
                <a:cubicBezTo>
                  <a:pt x="107800" y="1286163"/>
                  <a:pt x="-34793" y="1074864"/>
                  <a:pt x="7398" y="857547"/>
                </a:cubicBezTo>
                <a:cubicBezTo>
                  <a:pt x="49589" y="640230"/>
                  <a:pt x="260029" y="497472"/>
                  <a:pt x="478205" y="539830"/>
                </a:cubicBezTo>
                <a:cubicBezTo>
                  <a:pt x="523730" y="548668"/>
                  <a:pt x="568780" y="564545"/>
                  <a:pt x="609919" y="586793"/>
                </a:cubicBezTo>
                <a:cubicBezTo>
                  <a:pt x="590629" y="543829"/>
                  <a:pt x="578185" y="497738"/>
                  <a:pt x="572088" y="451096"/>
                </a:cubicBezTo>
                <a:cubicBezTo>
                  <a:pt x="545445" y="230220"/>
                  <a:pt x="702020" y="29762"/>
                  <a:pt x="922037" y="2953"/>
                </a:cubicBezTo>
                <a:cubicBezTo>
                  <a:pt x="949647" y="-377"/>
                  <a:pt x="976937" y="-845"/>
                  <a:pt x="1003609" y="1320"/>
                </a:cubicBezTo>
                <a:close/>
              </a:path>
            </a:pathLst>
          </a:cu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993C80-827B-073B-123F-91EFA6ED0F16}"/>
              </a:ext>
            </a:extLst>
          </p:cNvPr>
          <p:cNvGrpSpPr/>
          <p:nvPr userDrawn="1"/>
        </p:nvGrpSpPr>
        <p:grpSpPr>
          <a:xfrm>
            <a:off x="581992" y="609600"/>
            <a:ext cx="4681680" cy="5257800"/>
            <a:chOff x="581992" y="609600"/>
            <a:chExt cx="10770220" cy="52578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3804940-5591-901C-5BAD-295772E97B69}"/>
                </a:ext>
              </a:extLst>
            </p:cNvPr>
            <p:cNvCxnSpPr>
              <a:cxnSpLocks/>
            </p:cNvCxnSpPr>
            <p:nvPr/>
          </p:nvCxnSpPr>
          <p:spPr>
            <a:xfrm>
              <a:off x="581992" y="5867400"/>
              <a:ext cx="10770220" cy="0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7CE5C39-E203-EE25-F974-E00FF20297FB}"/>
                </a:ext>
              </a:extLst>
            </p:cNvPr>
            <p:cNvCxnSpPr>
              <a:cxnSpLocks/>
            </p:cNvCxnSpPr>
            <p:nvPr/>
          </p:nvCxnSpPr>
          <p:spPr>
            <a:xfrm>
              <a:off x="581992" y="609600"/>
              <a:ext cx="10770220" cy="0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3">
            <a:extLst>
              <a:ext uri="{FF2B5EF4-FFF2-40B4-BE49-F238E27FC236}">
                <a16:creationId xmlns:a16="http://schemas.microsoft.com/office/drawing/2014/main" id="{649AEC4B-CE87-8089-CF08-AB40516E1E82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21208" y="612648"/>
            <a:ext cx="4745736" cy="52578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5400">
                <a:ln w="31750">
                  <a:solidFill>
                    <a:schemeClr val="accent2">
                      <a:lumMod val="50000"/>
                    </a:schemeClr>
                  </a:solidFill>
                </a:ln>
                <a:noFill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3B9FDF2-20DD-5F35-EA03-802EC68868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17381" y="914401"/>
            <a:ext cx="3372886" cy="5010213"/>
          </a:xfrm>
          <a:custGeom>
            <a:avLst/>
            <a:gdLst>
              <a:gd name="connsiteX0" fmla="*/ 3370405 w 3372886"/>
              <a:gd name="connsiteY0" fmla="*/ 4826209 h 5010213"/>
              <a:gd name="connsiteX1" fmla="*/ 3368648 w 3372886"/>
              <a:gd name="connsiteY1" fmla="*/ 4843643 h 5010213"/>
              <a:gd name="connsiteX2" fmla="*/ 3362544 w 3372886"/>
              <a:gd name="connsiteY2" fmla="*/ 4863308 h 5010213"/>
              <a:gd name="connsiteX3" fmla="*/ 3347925 w 3372886"/>
              <a:gd name="connsiteY3" fmla="*/ 4848689 h 5010213"/>
              <a:gd name="connsiteX4" fmla="*/ 208613 w 3372886"/>
              <a:gd name="connsiteY4" fmla="*/ 0 h 5010213"/>
              <a:gd name="connsiteX5" fmla="*/ 3164273 w 3372886"/>
              <a:gd name="connsiteY5" fmla="*/ 0 h 5010213"/>
              <a:gd name="connsiteX6" fmla="*/ 3372886 w 3372886"/>
              <a:gd name="connsiteY6" fmla="*/ 208613 h 5010213"/>
              <a:gd name="connsiteX7" fmla="*/ 3372886 w 3372886"/>
              <a:gd name="connsiteY7" fmla="*/ 4436392 h 5010213"/>
              <a:gd name="connsiteX8" fmla="*/ 3154257 w 3372886"/>
              <a:gd name="connsiteY8" fmla="*/ 4655021 h 5010213"/>
              <a:gd name="connsiteX9" fmla="*/ 2930746 w 3372886"/>
              <a:gd name="connsiteY9" fmla="*/ 4431510 h 5010213"/>
              <a:gd name="connsiteX10" fmla="*/ 2737078 w 3372886"/>
              <a:gd name="connsiteY10" fmla="*/ 4625178 h 5010213"/>
              <a:gd name="connsiteX11" fmla="*/ 2960589 w 3372886"/>
              <a:gd name="connsiteY11" fmla="*/ 4848689 h 5010213"/>
              <a:gd name="connsiteX12" fmla="*/ 2799065 w 3372886"/>
              <a:gd name="connsiteY12" fmla="*/ 5010213 h 5010213"/>
              <a:gd name="connsiteX13" fmla="*/ 208613 w 3372886"/>
              <a:gd name="connsiteY13" fmla="*/ 5010213 h 5010213"/>
              <a:gd name="connsiteX14" fmla="*/ 0 w 3372886"/>
              <a:gd name="connsiteY14" fmla="*/ 4801600 h 5010213"/>
              <a:gd name="connsiteX15" fmla="*/ 0 w 3372886"/>
              <a:gd name="connsiteY15" fmla="*/ 208613 h 5010213"/>
              <a:gd name="connsiteX16" fmla="*/ 208613 w 3372886"/>
              <a:gd name="connsiteY16" fmla="*/ 0 h 501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72886" h="5010213">
                <a:moveTo>
                  <a:pt x="3370405" y="4826209"/>
                </a:moveTo>
                <a:lnTo>
                  <a:pt x="3368648" y="4843643"/>
                </a:lnTo>
                <a:lnTo>
                  <a:pt x="3362544" y="4863308"/>
                </a:lnTo>
                <a:lnTo>
                  <a:pt x="3347925" y="4848689"/>
                </a:lnTo>
                <a:close/>
                <a:moveTo>
                  <a:pt x="208613" y="0"/>
                </a:moveTo>
                <a:lnTo>
                  <a:pt x="3164273" y="0"/>
                </a:lnTo>
                <a:cubicBezTo>
                  <a:pt x="3279487" y="0"/>
                  <a:pt x="3372886" y="93399"/>
                  <a:pt x="3372886" y="208613"/>
                </a:cubicBezTo>
                <a:lnTo>
                  <a:pt x="3372886" y="4436392"/>
                </a:lnTo>
                <a:lnTo>
                  <a:pt x="3154257" y="4655021"/>
                </a:lnTo>
                <a:lnTo>
                  <a:pt x="2930746" y="4431510"/>
                </a:lnTo>
                <a:lnTo>
                  <a:pt x="2737078" y="4625178"/>
                </a:lnTo>
                <a:lnTo>
                  <a:pt x="2960589" y="4848689"/>
                </a:lnTo>
                <a:lnTo>
                  <a:pt x="2799065" y="5010213"/>
                </a:lnTo>
                <a:lnTo>
                  <a:pt x="208613" y="5010213"/>
                </a:lnTo>
                <a:cubicBezTo>
                  <a:pt x="93399" y="5010213"/>
                  <a:pt x="0" y="4916814"/>
                  <a:pt x="0" y="4801600"/>
                </a:cubicBezTo>
                <a:lnTo>
                  <a:pt x="0" y="208613"/>
                </a:lnTo>
                <a:cubicBezTo>
                  <a:pt x="0" y="93399"/>
                  <a:pt x="93399" y="0"/>
                  <a:pt x="208613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6F145759-7E95-1BC3-317C-FAE2A6383B40}"/>
              </a:ext>
            </a:extLst>
          </p:cNvPr>
          <p:cNvSpPr/>
          <p:nvPr userDrawn="1"/>
        </p:nvSpPr>
        <p:spPr>
          <a:xfrm rot="2700000">
            <a:off x="10218602" y="5310054"/>
            <a:ext cx="906072" cy="906072"/>
          </a:xfrm>
          <a:prstGeom prst="plus">
            <a:avLst>
              <a:gd name="adj" fmla="val 34886"/>
            </a:avLst>
          </a:prstGeom>
          <a:solidFill>
            <a:schemeClr val="accent2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39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35466164-2200-0DEC-FF0B-73D9E6F78ACC}"/>
              </a:ext>
            </a:extLst>
          </p:cNvPr>
          <p:cNvGrpSpPr/>
          <p:nvPr userDrawn="1"/>
        </p:nvGrpSpPr>
        <p:grpSpPr>
          <a:xfrm>
            <a:off x="558905" y="609601"/>
            <a:ext cx="4503264" cy="5791192"/>
            <a:chOff x="7001350" y="610643"/>
            <a:chExt cx="4503264" cy="5256755"/>
          </a:xfr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6DF42ED7-D7A6-1AED-B963-4BDF2948E1E3}"/>
                </a:ext>
              </a:extLst>
            </p:cNvPr>
            <p:cNvSpPr/>
            <p:nvPr/>
          </p:nvSpPr>
          <p:spPr>
            <a:xfrm>
              <a:off x="7001350" y="3429000"/>
              <a:ext cx="4503264" cy="2438398"/>
            </a:xfrm>
            <a:prstGeom prst="roundRect">
              <a:avLst>
                <a:gd name="adj" fmla="val 118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BB3D0DE4-B99A-0032-7632-8B5365124CEF}"/>
                </a:ext>
              </a:extLst>
            </p:cNvPr>
            <p:cNvSpPr/>
            <p:nvPr/>
          </p:nvSpPr>
          <p:spPr>
            <a:xfrm>
              <a:off x="7001350" y="610643"/>
              <a:ext cx="4503264" cy="2438398"/>
            </a:xfrm>
            <a:prstGeom prst="roundRect">
              <a:avLst>
                <a:gd name="adj" fmla="val 118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A805412-4C95-AD2C-6AA6-C23274E77D39}"/>
              </a:ext>
            </a:extLst>
          </p:cNvPr>
          <p:cNvCxnSpPr>
            <a:cxnSpLocks/>
          </p:cNvCxnSpPr>
          <p:nvPr userDrawn="1"/>
        </p:nvCxnSpPr>
        <p:spPr>
          <a:xfrm>
            <a:off x="5704640" y="5867400"/>
            <a:ext cx="5664819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6728FD0-DF82-83F1-28E0-FEBA18FF792E}"/>
              </a:ext>
            </a:extLst>
          </p:cNvPr>
          <p:cNvCxnSpPr>
            <a:cxnSpLocks/>
          </p:cNvCxnSpPr>
          <p:nvPr userDrawn="1"/>
        </p:nvCxnSpPr>
        <p:spPr>
          <a:xfrm>
            <a:off x="5704640" y="631520"/>
            <a:ext cx="5664819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35">
            <a:extLst>
              <a:ext uri="{FF2B5EF4-FFF2-40B4-BE49-F238E27FC236}">
                <a16:creationId xmlns:a16="http://schemas.microsoft.com/office/drawing/2014/main" id="{CF056986-9B91-A95C-3BDF-82239110E8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6093" t="-16314" r="-13478" b="-3577"/>
          <a:stretch/>
        </p:blipFill>
        <p:spPr>
          <a:xfrm rot="16200000">
            <a:off x="-48601" y="48186"/>
            <a:ext cx="2434778" cy="2368886"/>
          </a:xfrm>
          <a:prstGeom prst="rect">
            <a:avLst/>
          </a:prstGeom>
        </p:spPr>
      </p:pic>
      <p:sp>
        <p:nvSpPr>
          <p:cNvPr id="40" name="Title 39">
            <a:extLst>
              <a:ext uri="{FF2B5EF4-FFF2-40B4-BE49-F238E27FC236}">
                <a16:creationId xmlns:a16="http://schemas.microsoft.com/office/drawing/2014/main" id="{A682F108-3AE7-2A73-C8C3-2DD703322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5856" y="631519"/>
            <a:ext cx="5696714" cy="409287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5400">
                <a:ln w="31750">
                  <a:solidFill>
                    <a:schemeClr val="accent2">
                      <a:lumMod val="50000"/>
                    </a:schemeClr>
                  </a:solidFill>
                </a:ln>
                <a:noFill/>
              </a:defRPr>
            </a:lvl1pPr>
          </a:lstStyle>
          <a:p>
            <a:endParaRPr lang="en-US" dirty="0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E2C66DB6-41D4-AC6F-2E21-2698126075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3638" y="952497"/>
            <a:ext cx="3733799" cy="5105400"/>
          </a:xfrm>
          <a:custGeom>
            <a:avLst/>
            <a:gdLst>
              <a:gd name="connsiteX0" fmla="*/ 622312 w 3733799"/>
              <a:gd name="connsiteY0" fmla="*/ 0 h 5105400"/>
              <a:gd name="connsiteX1" fmla="*/ 3111487 w 3733799"/>
              <a:gd name="connsiteY1" fmla="*/ 0 h 5105400"/>
              <a:gd name="connsiteX2" fmla="*/ 3733799 w 3733799"/>
              <a:gd name="connsiteY2" fmla="*/ 622312 h 5105400"/>
              <a:gd name="connsiteX3" fmla="*/ 3733799 w 3733799"/>
              <a:gd name="connsiteY3" fmla="*/ 4414839 h 5105400"/>
              <a:gd name="connsiteX4" fmla="*/ 3709388 w 3733799"/>
              <a:gd name="connsiteY4" fmla="*/ 4390428 h 5105400"/>
              <a:gd name="connsiteX5" fmla="*/ 3485877 w 3733799"/>
              <a:gd name="connsiteY5" fmla="*/ 4613939 h 5105400"/>
              <a:gd name="connsiteX6" fmla="*/ 3262366 w 3733799"/>
              <a:gd name="connsiteY6" fmla="*/ 4390428 h 5105400"/>
              <a:gd name="connsiteX7" fmla="*/ 3068698 w 3733799"/>
              <a:gd name="connsiteY7" fmla="*/ 4584096 h 5105400"/>
              <a:gd name="connsiteX8" fmla="*/ 3292209 w 3733799"/>
              <a:gd name="connsiteY8" fmla="*/ 4807607 h 5105400"/>
              <a:gd name="connsiteX9" fmla="*/ 3068698 w 3733799"/>
              <a:gd name="connsiteY9" fmla="*/ 5031118 h 5105400"/>
              <a:gd name="connsiteX10" fmla="*/ 3140096 w 3733799"/>
              <a:gd name="connsiteY10" fmla="*/ 5102516 h 5105400"/>
              <a:gd name="connsiteX11" fmla="*/ 3111487 w 3733799"/>
              <a:gd name="connsiteY11" fmla="*/ 5105400 h 5105400"/>
              <a:gd name="connsiteX12" fmla="*/ 622312 w 3733799"/>
              <a:gd name="connsiteY12" fmla="*/ 5105400 h 5105400"/>
              <a:gd name="connsiteX13" fmla="*/ 0 w 3733799"/>
              <a:gd name="connsiteY13" fmla="*/ 4483088 h 5105400"/>
              <a:gd name="connsiteX14" fmla="*/ 0 w 3733799"/>
              <a:gd name="connsiteY14" fmla="*/ 622312 h 5105400"/>
              <a:gd name="connsiteX15" fmla="*/ 622312 w 3733799"/>
              <a:gd name="connsiteY15" fmla="*/ 0 h 510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33799" h="5105400">
                <a:moveTo>
                  <a:pt x="622312" y="0"/>
                </a:moveTo>
                <a:lnTo>
                  <a:pt x="3111487" y="0"/>
                </a:lnTo>
                <a:cubicBezTo>
                  <a:pt x="3455180" y="0"/>
                  <a:pt x="3733799" y="278619"/>
                  <a:pt x="3733799" y="622312"/>
                </a:cubicBezTo>
                <a:lnTo>
                  <a:pt x="3733799" y="4414839"/>
                </a:lnTo>
                <a:lnTo>
                  <a:pt x="3709388" y="4390428"/>
                </a:lnTo>
                <a:lnTo>
                  <a:pt x="3485877" y="4613939"/>
                </a:lnTo>
                <a:lnTo>
                  <a:pt x="3262366" y="4390428"/>
                </a:lnTo>
                <a:lnTo>
                  <a:pt x="3068698" y="4584096"/>
                </a:lnTo>
                <a:lnTo>
                  <a:pt x="3292209" y="4807607"/>
                </a:lnTo>
                <a:lnTo>
                  <a:pt x="3068698" y="5031118"/>
                </a:lnTo>
                <a:lnTo>
                  <a:pt x="3140096" y="5102516"/>
                </a:lnTo>
                <a:lnTo>
                  <a:pt x="3111487" y="5105400"/>
                </a:lnTo>
                <a:lnTo>
                  <a:pt x="622312" y="5105400"/>
                </a:lnTo>
                <a:cubicBezTo>
                  <a:pt x="278619" y="5105400"/>
                  <a:pt x="0" y="4826781"/>
                  <a:pt x="0" y="4483088"/>
                </a:cubicBezTo>
                <a:lnTo>
                  <a:pt x="0" y="622312"/>
                </a:lnTo>
                <a:cubicBezTo>
                  <a:pt x="0" y="278619"/>
                  <a:pt x="278619" y="0"/>
                  <a:pt x="622312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6E3DD6E9-B188-4073-618E-913C10B257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09980" y="4762498"/>
            <a:ext cx="5697929" cy="10668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Cross 46">
            <a:extLst>
              <a:ext uri="{FF2B5EF4-FFF2-40B4-BE49-F238E27FC236}">
                <a16:creationId xmlns:a16="http://schemas.microsoft.com/office/drawing/2014/main" id="{46328A47-0F71-24AD-1DBE-43C71079A374}"/>
              </a:ext>
            </a:extLst>
          </p:cNvPr>
          <p:cNvSpPr/>
          <p:nvPr userDrawn="1"/>
        </p:nvSpPr>
        <p:spPr>
          <a:xfrm rot="2700000">
            <a:off x="3976479" y="5307068"/>
            <a:ext cx="906072" cy="906072"/>
          </a:xfrm>
          <a:prstGeom prst="plus">
            <a:avLst>
              <a:gd name="adj" fmla="val 34886"/>
            </a:avLst>
          </a:prstGeom>
          <a:solidFill>
            <a:schemeClr val="accent2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26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F0AE0-C844-54D6-6029-86DFDACF0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21792"/>
            <a:ext cx="5715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58B5C90-17D9-C673-F1EC-0ED209084ED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84832"/>
            <a:ext cx="5715000" cy="3703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EBB14C-D20D-204B-2946-AD69B85744AB}"/>
              </a:ext>
            </a:extLst>
          </p:cNvPr>
          <p:cNvCxnSpPr>
            <a:cxnSpLocks/>
          </p:cNvCxnSpPr>
          <p:nvPr userDrawn="1"/>
        </p:nvCxnSpPr>
        <p:spPr>
          <a:xfrm>
            <a:off x="581992" y="58674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19C6F3-0BA0-1C77-3DB4-761E584808F4}"/>
              </a:ext>
            </a:extLst>
          </p:cNvPr>
          <p:cNvCxnSpPr>
            <a:cxnSpLocks/>
          </p:cNvCxnSpPr>
          <p:nvPr userDrawn="1"/>
        </p:nvCxnSpPr>
        <p:spPr>
          <a:xfrm>
            <a:off x="581992" y="6096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89C344F-D71F-89C1-89D1-17EF8F9A4455}"/>
              </a:ext>
            </a:extLst>
          </p:cNvPr>
          <p:cNvSpPr/>
          <p:nvPr userDrawn="1"/>
        </p:nvSpPr>
        <p:spPr>
          <a:xfrm>
            <a:off x="7082017" y="1143000"/>
            <a:ext cx="4270195" cy="4114797"/>
          </a:xfrm>
          <a:prstGeom prst="roundRect">
            <a:avLst>
              <a:gd name="adj" fmla="val 7995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A531EC8-CE4E-3DF8-AE13-9EDF4E026F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64" r="-5560"/>
          <a:stretch/>
        </p:blipFill>
        <p:spPr>
          <a:xfrm>
            <a:off x="7618412" y="1550791"/>
            <a:ext cx="3505200" cy="3333765"/>
          </a:xfrm>
          <a:prstGeom prst="rect">
            <a:avLst/>
          </a:prstGeom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73575EF-AC90-8222-EC49-8D685008C1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532812" y="2467865"/>
            <a:ext cx="1499616" cy="1499616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AE54EE-77AF-E258-31B4-FA35A3303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5B8AF-C49D-571F-69BF-1AB0C272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F5E931-3ABC-DD1A-FDC8-C03E569E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68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7B74CE-1A45-5DDD-F75F-4D4303056AC2}"/>
              </a:ext>
            </a:extLst>
          </p:cNvPr>
          <p:cNvSpPr/>
          <p:nvPr userDrawn="1"/>
        </p:nvSpPr>
        <p:spPr>
          <a:xfrm>
            <a:off x="581992" y="1017439"/>
            <a:ext cx="10766796" cy="1465622"/>
          </a:xfrm>
          <a:prstGeom prst="roundRect">
            <a:avLst>
              <a:gd name="adj" fmla="val 11894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6CBDAA-F3EB-A7CC-348C-C6DEF36D4318}"/>
              </a:ext>
            </a:extLst>
          </p:cNvPr>
          <p:cNvCxnSpPr>
            <a:cxnSpLocks/>
          </p:cNvCxnSpPr>
          <p:nvPr userDrawn="1"/>
        </p:nvCxnSpPr>
        <p:spPr>
          <a:xfrm>
            <a:off x="581992" y="58674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78AE03-2D5A-BEDE-B033-84F89218D9BB}"/>
              </a:ext>
            </a:extLst>
          </p:cNvPr>
          <p:cNvCxnSpPr>
            <a:cxnSpLocks/>
          </p:cNvCxnSpPr>
          <p:nvPr userDrawn="1"/>
        </p:nvCxnSpPr>
        <p:spPr>
          <a:xfrm>
            <a:off x="581992" y="6096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68A3B78-13C8-892D-7ADC-D62A05F51967}"/>
              </a:ext>
            </a:extLst>
          </p:cNvPr>
          <p:cNvGrpSpPr/>
          <p:nvPr userDrawn="1"/>
        </p:nvGrpSpPr>
        <p:grpSpPr>
          <a:xfrm flipH="1">
            <a:off x="8245440" y="0"/>
            <a:ext cx="3943385" cy="2209800"/>
            <a:chOff x="-10411" y="0"/>
            <a:chExt cx="3943385" cy="2209800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AC5AC647-1AA8-FA57-37D8-5F2E093893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2955" t="-1334" r="-10741" b="23144"/>
            <a:stretch/>
          </p:blipFill>
          <p:spPr>
            <a:xfrm rot="10800000" flipH="1">
              <a:off x="-10411" y="0"/>
              <a:ext cx="2556844" cy="2209800"/>
            </a:xfrm>
            <a:prstGeom prst="rect">
              <a:avLst/>
            </a:prstGeom>
          </p:spPr>
        </p:pic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F0C52D8B-C4A5-6592-FB45-2A569D339574}"/>
                </a:ext>
              </a:extLst>
            </p:cNvPr>
            <p:cNvSpPr/>
            <p:nvPr/>
          </p:nvSpPr>
          <p:spPr>
            <a:xfrm rot="2700000">
              <a:off x="3278601" y="721719"/>
              <a:ext cx="654373" cy="654373"/>
            </a:xfrm>
            <a:prstGeom prst="plus">
              <a:avLst>
                <a:gd name="adj" fmla="val 34886"/>
              </a:avLst>
            </a:prstGeom>
            <a:solidFill>
              <a:schemeClr val="accent2">
                <a:lumMod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Quire Sans"/>
                <a:ea typeface="+mn-ea"/>
                <a:cs typeface="+mn-cs"/>
              </a:endParaRPr>
            </a:p>
          </p:txBody>
        </p:sp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83E148C5-F88C-4D65-3DB7-756252A8A1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79" t="-1685" r="-5675" b="63656"/>
          <a:stretch/>
        </p:blipFill>
        <p:spPr>
          <a:xfrm>
            <a:off x="840037" y="1219201"/>
            <a:ext cx="3494301" cy="1263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E60AE-BB9D-05D7-65F7-DA818CF83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50008"/>
            <a:ext cx="10890504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8">
            <a:extLst>
              <a:ext uri="{FF2B5EF4-FFF2-40B4-BE49-F238E27FC236}">
                <a16:creationId xmlns:a16="http://schemas.microsoft.com/office/drawing/2014/main" id="{C6002F4C-93CF-DB09-2A74-421C019831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3703320"/>
            <a:ext cx="10771632" cy="201168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B9BAC-9473-E02D-034C-A712981D8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7D348-2AA6-5878-4C98-CB3E895FE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4AA3A-02D3-C16A-F484-4365AEC66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6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823B-1848-DD23-32C1-55B6F35BB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621792"/>
            <a:ext cx="5878004" cy="1143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18">
            <a:extLst>
              <a:ext uri="{FF2B5EF4-FFF2-40B4-BE49-F238E27FC236}">
                <a16:creationId xmlns:a16="http://schemas.microsoft.com/office/drawing/2014/main" id="{C6369831-3D9F-A5E3-4BD7-A70602CD96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1208" y="2084832"/>
            <a:ext cx="5878004" cy="3703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E70E0-6625-D5D7-AF0A-C954D8961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C3F56-523E-43F4-9B16-07C01F0B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80176" y="6190488"/>
            <a:ext cx="919036" cy="210312"/>
          </a:xfrm>
        </p:spPr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8C9E72-33C7-B5A5-6E0C-E4D81F133BA4}"/>
              </a:ext>
            </a:extLst>
          </p:cNvPr>
          <p:cNvCxnSpPr>
            <a:cxnSpLocks/>
          </p:cNvCxnSpPr>
          <p:nvPr/>
        </p:nvCxnSpPr>
        <p:spPr>
          <a:xfrm>
            <a:off x="581992" y="5867400"/>
            <a:ext cx="56648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D31522-CF82-7988-2E83-546796650259}"/>
              </a:ext>
            </a:extLst>
          </p:cNvPr>
          <p:cNvCxnSpPr>
            <a:cxnSpLocks/>
          </p:cNvCxnSpPr>
          <p:nvPr/>
        </p:nvCxnSpPr>
        <p:spPr>
          <a:xfrm>
            <a:off x="581992" y="609600"/>
            <a:ext cx="5664820" cy="0"/>
          </a:xfrm>
          <a:prstGeom prst="line">
            <a:avLst/>
          </a:prstGeom>
          <a:ln w="12700">
            <a:solidFill>
              <a:srgbClr val="435F3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049D66-D5A8-DFED-1BBA-E00C8E0BF013}"/>
              </a:ext>
            </a:extLst>
          </p:cNvPr>
          <p:cNvSpPr/>
          <p:nvPr userDrawn="1"/>
        </p:nvSpPr>
        <p:spPr>
          <a:xfrm>
            <a:off x="7224731" y="457200"/>
            <a:ext cx="4198461" cy="5943596"/>
          </a:xfrm>
          <a:prstGeom prst="roundRect">
            <a:avLst>
              <a:gd name="adj" fmla="val 7059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C00F615-D350-70FC-458B-17DC58C3DA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955" t="-1334" r="3949" b="23144"/>
          <a:stretch/>
        </p:blipFill>
        <p:spPr>
          <a:xfrm rot="10800000" flipH="1">
            <a:off x="7528972" y="733525"/>
            <a:ext cx="3894220" cy="4042044"/>
          </a:xfrm>
          <a:prstGeom prst="rect">
            <a:avLst/>
          </a:prstGeom>
        </p:spPr>
      </p:pic>
      <p:sp>
        <p:nvSpPr>
          <p:cNvPr id="12" name="Cross 11">
            <a:extLst>
              <a:ext uri="{FF2B5EF4-FFF2-40B4-BE49-F238E27FC236}">
                <a16:creationId xmlns:a16="http://schemas.microsoft.com/office/drawing/2014/main" id="{F6D3D1EF-9096-4DE3-65B0-A56792BCA9FB}"/>
              </a:ext>
            </a:extLst>
          </p:cNvPr>
          <p:cNvSpPr/>
          <p:nvPr userDrawn="1"/>
        </p:nvSpPr>
        <p:spPr>
          <a:xfrm rot="2700000">
            <a:off x="10818034" y="5734035"/>
            <a:ext cx="906072" cy="906072"/>
          </a:xfrm>
          <a:prstGeom prst="plus">
            <a:avLst>
              <a:gd name="adj" fmla="val 34886"/>
            </a:avLst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4F76B484-4DDB-2219-B076-85EF15583E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9459" t="46841" r="-10838" b="608"/>
          <a:stretch/>
        </p:blipFill>
        <p:spPr>
          <a:xfrm rot="5400000">
            <a:off x="8605723" y="4789665"/>
            <a:ext cx="2202153" cy="161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3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5EC899-82DA-6C62-F99A-A5C1822003D6}"/>
              </a:ext>
            </a:extLst>
          </p:cNvPr>
          <p:cNvSpPr/>
          <p:nvPr userDrawn="1"/>
        </p:nvSpPr>
        <p:spPr>
          <a:xfrm>
            <a:off x="6998473" y="625258"/>
            <a:ext cx="4503264" cy="2686302"/>
          </a:xfrm>
          <a:prstGeom prst="roundRect">
            <a:avLst>
              <a:gd name="adj" fmla="val 7059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BD98418-0E68-2FD2-AAF8-5F48931A2A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6093" t="-16314" r="-13478" b="-3577"/>
          <a:stretch/>
        </p:blipFill>
        <p:spPr>
          <a:xfrm rot="16200000">
            <a:off x="5933484" y="-70786"/>
            <a:ext cx="2434778" cy="2368886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9B2DB26-152B-A660-5994-264088B10127}"/>
              </a:ext>
            </a:extLst>
          </p:cNvPr>
          <p:cNvSpPr/>
          <p:nvPr userDrawn="1"/>
        </p:nvSpPr>
        <p:spPr>
          <a:xfrm>
            <a:off x="6998473" y="3708269"/>
            <a:ext cx="4503264" cy="2686302"/>
          </a:xfrm>
          <a:prstGeom prst="roundRect">
            <a:avLst>
              <a:gd name="adj" fmla="val 7059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58E8EC6C-4C4F-5126-5867-B835579ADE95}"/>
              </a:ext>
            </a:extLst>
          </p:cNvPr>
          <p:cNvSpPr/>
          <p:nvPr userDrawn="1"/>
        </p:nvSpPr>
        <p:spPr>
          <a:xfrm rot="2700000">
            <a:off x="11020486" y="5779707"/>
            <a:ext cx="906072" cy="906072"/>
          </a:xfrm>
          <a:prstGeom prst="plus">
            <a:avLst>
              <a:gd name="adj" fmla="val 34886"/>
            </a:avLst>
          </a:prstGeom>
          <a:solidFill>
            <a:schemeClr val="accent2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1924ED2-7665-CDA5-A950-86022E36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621792"/>
            <a:ext cx="5878004" cy="1143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Content Placeholder 18">
            <a:extLst>
              <a:ext uri="{FF2B5EF4-FFF2-40B4-BE49-F238E27FC236}">
                <a16:creationId xmlns:a16="http://schemas.microsoft.com/office/drawing/2014/main" id="{21E8B3C6-A310-27D6-2D48-55A75DF49E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1208" y="2084832"/>
            <a:ext cx="5878004" cy="3703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29055FDB-38DD-4E72-2C97-C84ED6C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51989" y="1162590"/>
            <a:ext cx="3596232" cy="4694649"/>
          </a:xfrm>
          <a:custGeom>
            <a:avLst/>
            <a:gdLst>
              <a:gd name="connsiteX0" fmla="*/ 188910 w 3596232"/>
              <a:gd name="connsiteY0" fmla="*/ 0 h 4694649"/>
              <a:gd name="connsiteX1" fmla="*/ 3407322 w 3596232"/>
              <a:gd name="connsiteY1" fmla="*/ 0 h 4694649"/>
              <a:gd name="connsiteX2" fmla="*/ 3596232 w 3596232"/>
              <a:gd name="connsiteY2" fmla="*/ 188910 h 4694649"/>
              <a:gd name="connsiteX3" fmla="*/ 3596232 w 3596232"/>
              <a:gd name="connsiteY3" fmla="*/ 4505739 h 4694649"/>
              <a:gd name="connsiteX4" fmla="*/ 3407322 w 3596232"/>
              <a:gd name="connsiteY4" fmla="*/ 4694649 h 4694649"/>
              <a:gd name="connsiteX5" fmla="*/ 188910 w 3596232"/>
              <a:gd name="connsiteY5" fmla="*/ 4694649 h 4694649"/>
              <a:gd name="connsiteX6" fmla="*/ 0 w 3596232"/>
              <a:gd name="connsiteY6" fmla="*/ 4505739 h 4694649"/>
              <a:gd name="connsiteX7" fmla="*/ 0 w 3596232"/>
              <a:gd name="connsiteY7" fmla="*/ 188910 h 4694649"/>
              <a:gd name="connsiteX8" fmla="*/ 188910 w 3596232"/>
              <a:gd name="connsiteY8" fmla="*/ 0 h 469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96232" h="4694649">
                <a:moveTo>
                  <a:pt x="188910" y="0"/>
                </a:moveTo>
                <a:lnTo>
                  <a:pt x="3407322" y="0"/>
                </a:lnTo>
                <a:cubicBezTo>
                  <a:pt x="3511654" y="0"/>
                  <a:pt x="3596232" y="84578"/>
                  <a:pt x="3596232" y="188910"/>
                </a:cubicBezTo>
                <a:lnTo>
                  <a:pt x="3596232" y="4505739"/>
                </a:lnTo>
                <a:cubicBezTo>
                  <a:pt x="3596232" y="4610071"/>
                  <a:pt x="3511654" y="4694649"/>
                  <a:pt x="3407322" y="4694649"/>
                </a:cubicBezTo>
                <a:lnTo>
                  <a:pt x="188910" y="4694649"/>
                </a:lnTo>
                <a:cubicBezTo>
                  <a:pt x="84578" y="4694649"/>
                  <a:pt x="0" y="4610071"/>
                  <a:pt x="0" y="4505739"/>
                </a:cubicBezTo>
                <a:lnTo>
                  <a:pt x="0" y="188910"/>
                </a:lnTo>
                <a:cubicBezTo>
                  <a:pt x="0" y="84578"/>
                  <a:pt x="84578" y="0"/>
                  <a:pt x="18891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217FB8-20E0-118C-285D-4FEFA1E35326}"/>
              </a:ext>
            </a:extLst>
          </p:cNvPr>
          <p:cNvCxnSpPr>
            <a:cxnSpLocks/>
          </p:cNvCxnSpPr>
          <p:nvPr userDrawn="1"/>
        </p:nvCxnSpPr>
        <p:spPr>
          <a:xfrm>
            <a:off x="581992" y="5867400"/>
            <a:ext cx="56648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ABC3664-186D-E7FA-94A7-CA62E87CDA5E}"/>
              </a:ext>
            </a:extLst>
          </p:cNvPr>
          <p:cNvCxnSpPr>
            <a:cxnSpLocks/>
          </p:cNvCxnSpPr>
          <p:nvPr userDrawn="1"/>
        </p:nvCxnSpPr>
        <p:spPr>
          <a:xfrm>
            <a:off x="581992" y="609600"/>
            <a:ext cx="5664820" cy="0"/>
          </a:xfrm>
          <a:prstGeom prst="line">
            <a:avLst/>
          </a:prstGeom>
          <a:ln w="12700">
            <a:solidFill>
              <a:srgbClr val="435F3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E70E0-6625-D5D7-AF0A-C954D8961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C3F56-523E-43F4-9B16-07C01F0B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80176" y="6190488"/>
            <a:ext cx="919036" cy="210312"/>
          </a:xfrm>
        </p:spPr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02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FB16F0-8AD5-B0AE-9C56-88DCA31251D9}"/>
              </a:ext>
            </a:extLst>
          </p:cNvPr>
          <p:cNvSpPr/>
          <p:nvPr userDrawn="1"/>
        </p:nvSpPr>
        <p:spPr>
          <a:xfrm>
            <a:off x="581992" y="677975"/>
            <a:ext cx="10766796" cy="2942607"/>
          </a:xfrm>
          <a:prstGeom prst="roundRect">
            <a:avLst>
              <a:gd name="adj" fmla="val 11894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F0579C-BBD7-4DD3-1C37-C316F6F08BC2}"/>
              </a:ext>
            </a:extLst>
          </p:cNvPr>
          <p:cNvCxnSpPr>
            <a:cxnSpLocks/>
          </p:cNvCxnSpPr>
          <p:nvPr userDrawn="1"/>
        </p:nvCxnSpPr>
        <p:spPr>
          <a:xfrm>
            <a:off x="581992" y="58674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61B335A0-563D-0DD7-3AC3-0D27F3193F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955" t="-1334" r="-10741" b="23144"/>
          <a:stretch/>
        </p:blipFill>
        <p:spPr>
          <a:xfrm rot="10800000" flipH="1">
            <a:off x="-10411" y="0"/>
            <a:ext cx="2556844" cy="22098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7706A4F6-45A9-41CD-5553-543DB8BE28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9459" t="46841" r="-10838" b="608"/>
          <a:stretch/>
        </p:blipFill>
        <p:spPr>
          <a:xfrm rot="5400000">
            <a:off x="8882003" y="511012"/>
            <a:ext cx="3829404" cy="2807380"/>
          </a:xfrm>
          <a:prstGeom prst="rect">
            <a:avLst/>
          </a:prstGeom>
        </p:spPr>
      </p:pic>
      <p:sp>
        <p:nvSpPr>
          <p:cNvPr id="15" name="Cross 14">
            <a:extLst>
              <a:ext uri="{FF2B5EF4-FFF2-40B4-BE49-F238E27FC236}">
                <a16:creationId xmlns:a16="http://schemas.microsoft.com/office/drawing/2014/main" id="{92F52620-F282-F4C3-BBCC-13756F044D0E}"/>
              </a:ext>
            </a:extLst>
          </p:cNvPr>
          <p:cNvSpPr/>
          <p:nvPr userDrawn="1"/>
        </p:nvSpPr>
        <p:spPr>
          <a:xfrm rot="2700000">
            <a:off x="3278602" y="389611"/>
            <a:ext cx="654373" cy="654373"/>
          </a:xfrm>
          <a:prstGeom prst="plus">
            <a:avLst>
              <a:gd name="adj" fmla="val 34886"/>
            </a:avLst>
          </a:prstGeom>
          <a:solidFill>
            <a:schemeClr val="accent2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3">
            <a:extLst>
              <a:ext uri="{FF2B5EF4-FFF2-40B4-BE49-F238E27FC236}">
                <a16:creationId xmlns:a16="http://schemas.microsoft.com/office/drawing/2014/main" id="{B91AE9CC-DB83-56BB-43A9-75FB37CB3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776" y="987552"/>
            <a:ext cx="8156448" cy="2633472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800" baseline="0">
                <a:ln w="25400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Content Placeholder 18">
            <a:extLst>
              <a:ext uri="{FF2B5EF4-FFF2-40B4-BE49-F238E27FC236}">
                <a16:creationId xmlns:a16="http://schemas.microsoft.com/office/drawing/2014/main" id="{38EE0AEB-B6D8-567F-532A-4C5C8CDBAA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5216" y="3995927"/>
            <a:ext cx="5129784" cy="187102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8">
            <a:extLst>
              <a:ext uri="{FF2B5EF4-FFF2-40B4-BE49-F238E27FC236}">
                <a16:creationId xmlns:a16="http://schemas.microsoft.com/office/drawing/2014/main" id="{CB53BDB2-1DE7-6F74-914B-6AB6DCC40F9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9048" y="3995927"/>
            <a:ext cx="5129784" cy="187102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35919E-25CD-A9C7-96B4-418FF31E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F4E10E-956F-120F-9A17-F3DD13E8B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5462C-9030-1F53-ABD6-298C4F3B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2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361" y="621792"/>
            <a:ext cx="10762488" cy="1143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1" y="2112264"/>
            <a:ext cx="10762488" cy="360273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90488"/>
            <a:ext cx="1446212" cy="21031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000" b="1" i="0" cap="all" spc="2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6262" y="6190488"/>
            <a:ext cx="6216301" cy="21031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000" b="1" spc="2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7812" y="6190488"/>
            <a:ext cx="919036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000" b="1" spc="2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8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07" r:id="rId12"/>
    <p:sldLayoutId id="2147483717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2400" b="1" kern="1200" cap="none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Clr>
          <a:schemeClr val="accent6">
            <a:lumMod val="50000"/>
          </a:schemeClr>
        </a:buClr>
        <a:buSzPct val="100000"/>
        <a:buFont typeface="Arial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ourier New" panose="02070309020205020404" pitchFamily="49" charset="0"/>
        <a:buChar char="o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2133226" indent="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4562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72267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75986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1" userDrawn="1">
          <p15:clr>
            <a:srgbClr val="F26B43"/>
          </p15:clr>
        </p15:guide>
        <p15:guide id="2" orient="horz" pos="432" userDrawn="1">
          <p15:clr>
            <a:srgbClr val="F26B43"/>
          </p15:clr>
        </p15:guide>
        <p15:guide id="3" pos="7247" userDrawn="1">
          <p15:clr>
            <a:srgbClr val="F26B43"/>
          </p15:clr>
        </p15:guide>
        <p15:guide id="4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F3C93-8F1B-C299-E54D-1A0103B31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448" y="2286000"/>
            <a:ext cx="7772400" cy="2862072"/>
          </a:xfrm>
        </p:spPr>
        <p:txBody>
          <a:bodyPr/>
          <a:lstStyle/>
          <a:p>
            <a:r>
              <a:rPr lang="en-US" dirty="0"/>
              <a:t>Hot Garbage, Cool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B38F7-C318-B5E3-C231-C6071BBE39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82859" y="5257800"/>
            <a:ext cx="7772401" cy="4572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Bahnschrift" panose="020B0502040204020203" pitchFamily="34" charset="0"/>
              </a:rPr>
              <a:t>DES211 Capstone Project</a:t>
            </a:r>
          </a:p>
          <a:p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F29FBD9-216E-1104-4340-79C5541AC1AD}"/>
              </a:ext>
            </a:extLst>
          </p:cNvPr>
          <p:cNvSpPr txBox="1">
            <a:spLocks/>
          </p:cNvSpPr>
          <p:nvPr/>
        </p:nvSpPr>
        <p:spPr>
          <a:xfrm>
            <a:off x="3613961" y="6019800"/>
            <a:ext cx="7772401" cy="457200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/>
          </a:bodyPr>
          <a:lstStyle>
            <a:lvl1pPr marL="0" indent="0" algn="l" defTabSz="1218987" rtl="0" eaLnBrk="1" latinLnBrk="0" hangingPunct="1">
              <a:lnSpc>
                <a:spcPct val="100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None/>
              <a:defRPr sz="2400" b="1" kern="1200" baseline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8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6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6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6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33226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45622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72267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759862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>
                <a:latin typeface="Bahnschrift SemiLight" panose="020B0502040204020203" pitchFamily="34" charset="0"/>
              </a:rPr>
              <a:t>Shashwat Shukla, Lalit Maurya, Jia Khot, Aditya Ahuja, Siddharth Aggarwal </a:t>
            </a:r>
          </a:p>
        </p:txBody>
      </p:sp>
    </p:spTree>
    <p:extLst>
      <p:ext uri="{BB962C8B-B14F-4D97-AF65-F5344CB8AC3E}">
        <p14:creationId xmlns:p14="http://schemas.microsoft.com/office/powerpoint/2010/main" val="338514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D6C40-0434-EBEF-14BF-1D813775E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B4EA7-19B5-0955-618D-BC7C3C520C0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Bahnschrift" panose="020B0502040204020203" pitchFamily="34" charset="0"/>
              </a:rPr>
              <a:t>The Definition phase is the second step in the Human-Centered Design process. </a:t>
            </a:r>
          </a:p>
          <a:p>
            <a:pPr marL="0" indent="0">
              <a:buNone/>
            </a:pPr>
            <a:r>
              <a:rPr lang="en-US" sz="2000" dirty="0">
                <a:latin typeface="Bahnschrift" panose="020B0502040204020203" pitchFamily="34" charset="0"/>
              </a:rPr>
              <a:t>Insights from the Empathy phase are used to clearly define the user’s core problem or need.</a:t>
            </a:r>
            <a:endParaRPr lang="en-IN" sz="2000" dirty="0">
              <a:latin typeface="Bahnschrift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E3821-7773-A700-B250-3A6DD047DD2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algn="r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i="1" dirty="0">
                <a:latin typeface="Bahnschrift" panose="020B0502040204020203" pitchFamily="34" charset="0"/>
              </a:rPr>
              <a:t>Define the real problem.</a:t>
            </a:r>
          </a:p>
          <a:p>
            <a:pPr algn="r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i="1" dirty="0">
                <a:latin typeface="Bahnschrift" panose="020B0502040204020203" pitchFamily="34" charset="0"/>
              </a:rPr>
              <a:t>Write a clear design brief.</a:t>
            </a:r>
          </a:p>
          <a:p>
            <a:pPr algn="r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i="1" dirty="0">
                <a:latin typeface="Bahnschrift" panose="020B0502040204020203" pitchFamily="34" charset="0"/>
              </a:rPr>
              <a:t>List broad solution specs.</a:t>
            </a:r>
          </a:p>
          <a:p>
            <a:pPr algn="r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i="1" dirty="0">
                <a:latin typeface="Bahnschrift" panose="020B0502040204020203" pitchFamily="34" charset="0"/>
              </a:rPr>
              <a:t>Focus on user needs.</a:t>
            </a:r>
          </a:p>
          <a:p>
            <a:pPr marL="0" indent="0" algn="r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IN" sz="1600" i="1" dirty="0">
              <a:latin typeface="Bahnschrift" panose="020B05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62C45-36B8-E3B6-D4AD-080ECB246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752F8F6-0AE8-2345-FE68-F9E52EC6B15A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338286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813CF-51D3-5CBF-3869-EF188CBAC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05380EF5-0F0E-BDF5-3703-8680FC69C56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5112" r="5112"/>
          <a:stretch>
            <a:fillRect/>
          </a:stretch>
        </p:blipFill>
        <p:spPr/>
      </p:pic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2FA00807-A0B6-AD75-9DEB-FAFE9147E660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1F6D85-A827-4426-2C90-88C0EC207C28}"/>
              </a:ext>
            </a:extLst>
          </p:cNvPr>
          <p:cNvSpPr txBox="1"/>
          <p:nvPr/>
        </p:nvSpPr>
        <p:spPr>
          <a:xfrm>
            <a:off x="531812" y="937728"/>
            <a:ext cx="4800600" cy="4867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747" indent="-304747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None/>
            </a:pPr>
            <a:r>
              <a:rPr lang="en-US" sz="1800" i="1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Specification of Problem Statement</a:t>
            </a:r>
          </a:p>
          <a:p>
            <a:pPr marL="304747" indent="-304747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No clear bin purpose or labeling</a:t>
            </a:r>
          </a:p>
          <a:p>
            <a:pPr marL="304747" indent="-304747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Tipping nullifies waste segregation</a:t>
            </a:r>
          </a:p>
          <a:p>
            <a:pPr marL="304747" indent="-304747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Lone bins lack modularity &amp; expansion</a:t>
            </a:r>
          </a:p>
          <a:p>
            <a:pPr marL="304747" indent="-304747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Must be low-cost, high-capacity, and easy to install</a:t>
            </a:r>
          </a:p>
          <a:p>
            <a:pPr marL="304747" indent="-304747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Floor-wise segregation needed (room-wise unfeasible)</a:t>
            </a:r>
          </a:p>
          <a:p>
            <a:pPr marL="304747" indent="-304747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No incentive system for segregation</a:t>
            </a:r>
          </a:p>
          <a:p>
            <a:pPr marL="304747" indent="-304747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rgbClr val="435F30"/>
                </a:solidFill>
                <a:latin typeface="Bahnschrift SemiLight" panose="020B0502040204020203" pitchFamily="34" charset="0"/>
              </a:rPr>
              <a:t>Bin placement often ignores foot traffic patterns, reducing visibility and usage opportunities.</a:t>
            </a:r>
          </a:p>
          <a:p>
            <a:pPr>
              <a:lnSpc>
                <a:spcPct val="95000"/>
              </a:lnSpc>
            </a:pPr>
            <a:endParaRPr lang="en-US" sz="1600" dirty="0">
              <a:solidFill>
                <a:srgbClr val="435F30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32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EB1F0-7C19-4219-5724-73F454A16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03E7D0C2-E758-F638-E180-6DC3AB45DA0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4750" r="24750"/>
          <a:stretch>
            <a:fillRect/>
          </a:stretch>
        </p:blipFill>
        <p:spPr/>
      </p:pic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EDE1152F-175C-20F7-CC6E-942DEEDE492B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B093B5-258F-7C19-DD44-80C1304BE3A0}"/>
              </a:ext>
            </a:extLst>
          </p:cNvPr>
          <p:cNvSpPr txBox="1"/>
          <p:nvPr/>
        </p:nvSpPr>
        <p:spPr>
          <a:xfrm>
            <a:off x="531812" y="937728"/>
            <a:ext cx="4800600" cy="5111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747" indent="-304747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None/>
            </a:pPr>
            <a:r>
              <a:rPr lang="en-US" sz="1800" i="1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Design Brief</a:t>
            </a:r>
          </a:p>
          <a:p>
            <a:pPr marL="304747" indent="-304747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Compatible with all bin types (single/multi, supported/unsupported)</a:t>
            </a:r>
          </a:p>
          <a:p>
            <a:pPr marL="304747" indent="-304747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Quick lid install/removal for reconfiguration</a:t>
            </a:r>
          </a:p>
          <a:p>
            <a:pPr marL="304747" indent="-304747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Angled (non-vertical) openings to prevent overflow</a:t>
            </a:r>
          </a:p>
          <a:p>
            <a:pPr marL="304747" indent="-304747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Low-contact user interaction</a:t>
            </a:r>
          </a:p>
          <a:p>
            <a:pPr marL="304747" indent="-304747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Clear visual cues: color, text, and design</a:t>
            </a:r>
          </a:p>
          <a:p>
            <a:pPr marL="304747" indent="-304747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Flexible segregation logic based on context/location</a:t>
            </a:r>
          </a:p>
          <a:p>
            <a:pPr marL="304747" indent="-304747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Swappable labels for dynamic use cases</a:t>
            </a:r>
          </a:p>
          <a:p>
            <a:pPr marL="304747" indent="-304747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Multiple color options for intuitive sorting</a:t>
            </a:r>
          </a:p>
          <a:p>
            <a:pPr>
              <a:lnSpc>
                <a:spcPct val="95000"/>
              </a:lnSpc>
            </a:pPr>
            <a:endParaRPr lang="en-US" sz="1600" dirty="0">
              <a:solidFill>
                <a:srgbClr val="435F30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55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3E2D052-23F2-1751-35C9-A09A72F79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4005220"/>
              </p:ext>
            </p:extLst>
          </p:nvPr>
        </p:nvGraphicFramePr>
        <p:xfrm>
          <a:off x="2031470" y="1295400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8C8C87B7-BEBA-22B9-C4C4-510C623C6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143000"/>
            <a:ext cx="5663142" cy="917448"/>
          </a:xfrm>
        </p:spPr>
        <p:txBody>
          <a:bodyPr>
            <a:normAutofit fontScale="90000"/>
          </a:bodyPr>
          <a:lstStyle/>
          <a:p>
            <a:r>
              <a:rPr lang="en-IN" sz="4400" dirty="0"/>
              <a:t>Definition Process Iterations</a:t>
            </a:r>
          </a:p>
        </p:txBody>
      </p:sp>
    </p:spTree>
    <p:extLst>
      <p:ext uri="{BB962C8B-B14F-4D97-AF65-F5344CB8AC3E}">
        <p14:creationId xmlns:p14="http://schemas.microsoft.com/office/powerpoint/2010/main" val="113973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85F68-8123-6880-86CF-D39DE164C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FB0A1-DF3F-2C56-A9BE-2B2150E1E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Prototype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39623-E418-9918-37FE-C29501924A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87AC9-EBC2-8A16-B408-255CE6BBC6B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F273A-9AB3-B5C3-9ADB-A4CF1A426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C10F4A0-3974-7A60-C519-09E70A08BDEC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290272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B5DC0-637B-33EB-9B61-EFB3DE503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EFFDB-126C-310C-5C89-434FDACA5F3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4E988D3-CF35-4838-4D7E-194B8206E5F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B92C49-500A-83A9-A98E-071CD7B4C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F841A1B-DBD5-E8AC-6353-E738060B9317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187176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1652E-4125-782A-0F3D-C13ED2979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E9B6C-C4DB-433D-ADAB-6B49E2BC80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26B7286-44C7-3395-7091-9C3CF71347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CACD5-DC8F-E562-D34B-63ACEED1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C397AB4-E7B3-064C-48F7-B4F336380CBA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254040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B7D67-76BC-2F76-6A7E-93CF1B03C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F0043-5374-9370-B17A-15CAD56ADF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57F297D-5244-EB01-2D2D-30DC341E46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881C2A-23D8-2323-B89B-98E5EBD5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466C1CC-3C62-38E8-78DE-98C589A6C039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118819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C78A-703A-694E-8FFC-38843E2ED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21900-DBB9-221C-76E0-EDDD133DAC6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2AEFEA6-A660-5D12-A8F7-5BB4222EFB7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FB636B-8EED-D8C9-B88E-532B23AEF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6B8F459-6F30-1450-5D41-1997E9CEE977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326294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0D16-67A0-9392-36C4-38AEF1EFD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F28B0-AE40-DF8E-76CA-380B2FBF75D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2001F-94BD-7F0A-56F1-F7B277AF3CC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49310-06ED-CE6D-9342-95110ABF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50241C0-6662-9989-D473-E5D8BFD58F6F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263348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05F59-B5CF-47B9-4651-E16BD170D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621792"/>
            <a:ext cx="5878004" cy="826008"/>
          </a:xfrm>
        </p:spPr>
        <p:txBody>
          <a:bodyPr>
            <a:normAutofit/>
          </a:bodyPr>
          <a:lstStyle/>
          <a:p>
            <a:r>
              <a:rPr lang="en-US" sz="3600" dirty="0">
                <a:ln w="31750">
                  <a:solidFill>
                    <a:schemeClr val="accent2">
                      <a:lumMod val="50000"/>
                    </a:schemeClr>
                  </a:solidFill>
                </a:ln>
                <a:noFill/>
              </a:rPr>
              <a:t>Introduction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8D471-E7BB-6DFA-B2B0-6E60E7B68A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1208" y="1676400"/>
            <a:ext cx="5878004" cy="41117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i="1" dirty="0">
                <a:latin typeface="Bahnschrift SemiLight" panose="020B0502040204020203" pitchFamily="34" charset="0"/>
              </a:rPr>
              <a:t>What’s the Topic?</a:t>
            </a:r>
          </a:p>
          <a:p>
            <a:r>
              <a:rPr lang="en-US" sz="1600" dirty="0">
                <a:latin typeface="Bahnschrift SemiLight" panose="020B0502040204020203" pitchFamily="34" charset="0"/>
              </a:rPr>
              <a:t>Rethinking Waste Segregation Systems on Campus</a:t>
            </a:r>
          </a:p>
          <a:p>
            <a:pPr>
              <a:buNone/>
            </a:pPr>
            <a:r>
              <a:rPr lang="en-US" i="1" dirty="0">
                <a:latin typeface="Bahnschrift SemiLight" panose="020B0502040204020203" pitchFamily="34" charset="0"/>
              </a:rPr>
              <a:t>Why does this matter?</a:t>
            </a:r>
          </a:p>
          <a:p>
            <a:r>
              <a:rPr lang="en-US" sz="1600" dirty="0">
                <a:latin typeface="Bahnschrift SemiLight" panose="020B0502040204020203" pitchFamily="34" charset="0"/>
              </a:rPr>
              <a:t>Waste segregation is essential for clean, functional shared spaces. But most bins today are poorly designed, confusing, and counterproductive.</a:t>
            </a:r>
          </a:p>
          <a:p>
            <a:pPr>
              <a:buNone/>
            </a:pPr>
            <a:r>
              <a:rPr lang="en-US" i="1" dirty="0">
                <a:latin typeface="Bahnschrift SemiLight" panose="020B0502040204020203" pitchFamily="34" charset="0"/>
              </a:rPr>
              <a:t>What’s broken?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SemiLight" panose="020B0502040204020203" pitchFamily="34" charset="0"/>
              </a:rPr>
              <a:t>No cues for correct disposal leads to  frequent misuse since separation isn't intuitive or enforced.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SemiLight" panose="020B0502040204020203" pitchFamily="34" charset="0"/>
              </a:rPr>
              <a:t>Design "fixes" often make things worse.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D1EB238-A40F-8F94-1A3B-10138231707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1048" b="1048"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61AA7-7B46-9BC5-9D3B-6DE332E4E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69B5124-98F7-E36E-19A0-060E8556CA6D}"/>
              </a:ext>
            </a:extLst>
          </p:cNvPr>
          <p:cNvSpPr txBox="1">
            <a:spLocks/>
          </p:cNvSpPr>
          <p:nvPr/>
        </p:nvSpPr>
        <p:spPr>
          <a:xfrm>
            <a:off x="521208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408707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0CE6E-495D-1808-5A8C-EC4D855C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EF2E2-7250-905A-9F8E-5BB773C92F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D0320-4D4B-365D-2F4F-3045D1A7C46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48434-32DA-F1E2-FC11-F2978017F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ECD9DAA-C767-07CC-5C79-8738D4F306A7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82535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83D13-B3DC-F5A2-EC3C-9AA3827FF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620467-CA16-1C06-152E-31CFC11FAB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57D08-7BDC-2EFF-F790-09A4B6BCCC7B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172328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C9FCC-4F0C-53A9-AE36-C60D0609D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F3F7-8350-F924-067C-6062DEA38DC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EA18A-7BBC-A7A5-F52F-E930F453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79793A75-E549-6F40-A0AD-A1CBB6297D2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4528D0A7-F482-D3DE-3F57-80240745CFC5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32727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01BD305D-4614-3B90-A240-19FADC432C5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0280" t="15098" r="21693" b="15139"/>
          <a:stretch/>
        </p:blipFill>
        <p:spPr>
          <a:xfrm>
            <a:off x="943638" y="952497"/>
            <a:ext cx="3733799" cy="51054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5A067-FF4B-3628-152E-49749C606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09980" y="952497"/>
            <a:ext cx="5697929" cy="487680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0" i="1" dirty="0">
                <a:latin typeface="Bahnschrift SemiLight" panose="020B0502040204020203" pitchFamily="34" charset="0"/>
              </a:rPr>
              <a:t>Why Focus on Campus?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0" dirty="0">
                <a:latin typeface="Bahnschrift SemiLight" panose="020B0502040204020203" pitchFamily="34" charset="0"/>
              </a:rPr>
              <a:t>High foot traffic, constant movement, and daily waste generation.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0" dirty="0">
                <a:latin typeface="Bahnschrift SemiLight" panose="020B0502040204020203" pitchFamily="34" charset="0"/>
              </a:rPr>
              <a:t>Students juggle snacks, coffee, notebooks, e-waste, and more.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0" dirty="0">
                <a:latin typeface="Bahnschrift SemiLight" panose="020B0502040204020203" pitchFamily="34" charset="0"/>
              </a:rPr>
              <a:t>A clean environment directly affects quality of life and morale.</a:t>
            </a:r>
          </a:p>
          <a:p>
            <a:pPr marL="285750" marR="0" lvl="0" indent="-285750" fontAlgn="base">
              <a:spcAft>
                <a:spcPct val="0"/>
              </a:spcAft>
              <a:buFont typeface="Arial" pitchFamily="34" charset="0"/>
              <a:buChar char="•"/>
              <a:tabLst/>
            </a:pPr>
            <a:r>
              <a:rPr lang="en-US" altLang="en-US" sz="1600" b="0" dirty="0">
                <a:latin typeface="Bahnschrift SemiLight" panose="020B0502040204020203" pitchFamily="34" charset="0"/>
              </a:rPr>
              <a:t>This affects everyone: students, faculty, admin, cleaning staff.</a:t>
            </a:r>
          </a:p>
          <a:p>
            <a:pPr marL="285750" marR="0" lvl="0" indent="-285750" fontAlgn="base">
              <a:spcAft>
                <a:spcPct val="0"/>
              </a:spcAft>
              <a:buFont typeface="Arial" pitchFamily="34" charset="0"/>
              <a:buChar char="•"/>
              <a:tabLst/>
            </a:pPr>
            <a:r>
              <a:rPr lang="en-US" altLang="en-US" sz="1600" b="0" dirty="0">
                <a:latin typeface="Bahnschrift SemiLight" panose="020B0502040204020203" pitchFamily="34" charset="0"/>
              </a:rPr>
              <a:t>A bad bin system hurts hygiene, efficiency, and morale.</a:t>
            </a:r>
          </a:p>
          <a:p>
            <a:pPr marL="285750" marR="0" lvl="0" indent="-285750" fontAlgn="base">
              <a:spcAft>
                <a:spcPct val="0"/>
              </a:spcAft>
              <a:buFont typeface="Arial" pitchFamily="34" charset="0"/>
              <a:buChar char="•"/>
              <a:tabLst/>
            </a:pPr>
            <a:r>
              <a:rPr lang="en-US" altLang="en-US" sz="1600" b="0" dirty="0">
                <a:latin typeface="Bahnschrift SemiLight" panose="020B0502040204020203" pitchFamily="34" charset="0"/>
              </a:rPr>
              <a:t>Bins are often standalone, unlabeled, and unnoticeable.</a:t>
            </a:r>
          </a:p>
          <a:p>
            <a:pPr marL="285750" marR="0" lvl="0" indent="-285750" fontAlgn="base">
              <a:spcAft>
                <a:spcPct val="0"/>
              </a:spcAft>
              <a:buFont typeface="Arial" pitchFamily="34" charset="0"/>
              <a:buChar char="•"/>
              <a:tabLst/>
            </a:pPr>
            <a:r>
              <a:rPr lang="en-US" altLang="en-US" sz="1600" b="0" dirty="0">
                <a:latin typeface="Bahnschrift SemiLight" panose="020B0502040204020203" pitchFamily="34" charset="0"/>
              </a:rPr>
              <a:t>Mixed waste is the norm, not the exception.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88CF364A-C0BB-5CF2-CB4A-98706B83CB63}"/>
              </a:ext>
            </a:extLst>
          </p:cNvPr>
          <p:cNvSpPr txBox="1">
            <a:spLocks/>
          </p:cNvSpPr>
          <p:nvPr/>
        </p:nvSpPr>
        <p:spPr>
          <a:xfrm>
            <a:off x="5709980" y="6163053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4FA424AB-2D8A-1987-82AB-8BFAD96A807F}"/>
              </a:ext>
            </a:extLst>
          </p:cNvPr>
          <p:cNvSpPr txBox="1">
            <a:spLocks/>
          </p:cNvSpPr>
          <p:nvPr/>
        </p:nvSpPr>
        <p:spPr>
          <a:xfrm>
            <a:off x="10488873" y="6116957"/>
            <a:ext cx="919036" cy="21031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B37DED6-D4C7-42EE-AB49-D2E39E64FDE4}" type="slidenum">
              <a:rPr lang="en-US" sz="1000" b="1" spc="200" smtClean="0">
                <a:solidFill>
                  <a:schemeClr val="tx2">
                    <a:lumMod val="50000"/>
                  </a:schemeClr>
                </a:solidFill>
              </a:rPr>
              <a:pPr algn="r"/>
              <a:t>3</a:t>
            </a:fld>
            <a:endParaRPr lang="en-US" sz="1000" b="1" spc="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8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FA98-212B-AC52-E18E-63DE09E47F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914400"/>
            <a:ext cx="57150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i="1" dirty="0">
                <a:latin typeface="Bahnschrift SemiLight" panose="020B0502040204020203" pitchFamily="34" charset="0"/>
              </a:rPr>
              <a:t>What does this project do?</a:t>
            </a:r>
          </a:p>
          <a:p>
            <a:pPr defTabSz="914400" eaLnBrk="0" fontAlgn="base" hangingPunct="0">
              <a:lnSpc>
                <a:spcPct val="100000"/>
              </a:lnSpc>
              <a:spcAft>
                <a:spcPct val="0"/>
              </a:spcAft>
              <a:buClrTx/>
              <a:buSzTx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Bahnschrift SemiLight" panose="020B0502040204020203" pitchFamily="34" charset="0"/>
              </a:rPr>
              <a:t>Investigates the root causes of improper waste segregation in public spaces, especially on campus.</a:t>
            </a:r>
          </a:p>
          <a:p>
            <a:pPr defTabSz="914400" eaLnBrk="0" fontAlgn="base" hangingPunct="0">
              <a:lnSpc>
                <a:spcPct val="100000"/>
              </a:lnSpc>
              <a:spcAft>
                <a:spcPct val="0"/>
              </a:spcAft>
              <a:buClrTx/>
              <a:buSzTx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Bahnschrift SemiLight" panose="020B0502040204020203" pitchFamily="34" charset="0"/>
              </a:rPr>
              <a:t>Applies human-centered design methods to understand user pain points and behavior through direct observation and interviews.</a:t>
            </a:r>
          </a:p>
          <a:p>
            <a:pPr defTabSz="914400" eaLnBrk="0" fontAlgn="base" hangingPunct="0">
              <a:lnSpc>
                <a:spcPct val="100000"/>
              </a:lnSpc>
              <a:spcAft>
                <a:spcPct val="0"/>
              </a:spcAft>
              <a:buClrTx/>
              <a:buSzTx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Bahnschrift SemiLight" panose="020B0502040204020203" pitchFamily="34" charset="0"/>
              </a:rPr>
              <a:t>Reframes the problem with a refined, empathy-driven problem statement and focused design brief.</a:t>
            </a:r>
          </a:p>
          <a:p>
            <a:pPr defTabSz="914400" eaLnBrk="0" fontAlgn="base" hangingPunct="0">
              <a:lnSpc>
                <a:spcPct val="100000"/>
              </a:lnSpc>
              <a:spcAft>
                <a:spcPct val="0"/>
              </a:spcAft>
              <a:buClrTx/>
              <a:buSzTx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Bahnschrift SemiLight" panose="020B0502040204020203" pitchFamily="34" charset="0"/>
              </a:rPr>
              <a:t>Generates multiple creative ideas using brainstorming and sketching techniques to solve core waste disposal issues.</a:t>
            </a:r>
          </a:p>
          <a:p>
            <a:pPr defTabSz="914400" eaLnBrk="0" fontAlgn="base" hangingPunct="0">
              <a:lnSpc>
                <a:spcPct val="100000"/>
              </a:lnSpc>
              <a:spcAft>
                <a:spcPct val="0"/>
              </a:spcAft>
              <a:buClrTx/>
              <a:buSzTx/>
            </a:pPr>
            <a:r>
              <a:rPr lang="en-US" sz="1600" dirty="0">
                <a:latin typeface="Bahnschrift SemiLight" panose="020B0502040204020203" pitchFamily="34" charset="0"/>
              </a:rPr>
              <a:t>Delivers a final solution that’s not only practical and modular, but also easy to scale across high-footfall environments.</a:t>
            </a:r>
            <a:endParaRPr lang="en-IN" sz="1600" dirty="0">
              <a:latin typeface="Bahnschrift SemiLight" panose="020B0502040204020203" pitchFamily="34" charset="0"/>
            </a:endParaRPr>
          </a:p>
        </p:txBody>
      </p:sp>
      <p:pic>
        <p:nvPicPr>
          <p:cNvPr id="11" name="Picture Placeholder 10" descr="Bullseye with solid fill">
            <a:extLst>
              <a:ext uri="{FF2B5EF4-FFF2-40B4-BE49-F238E27FC236}">
                <a16:creationId xmlns:a16="http://schemas.microsoft.com/office/drawing/2014/main" id="{AC18305C-15EA-B62D-3FDB-8BA74A1C384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3" b="53"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96696-D367-4D95-8291-547A5724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5FE0A3B-76B7-6173-B302-7BBC0095EBFF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144183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4D1E8-093C-5EDF-367B-5A5489AF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Empathy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D3942-3D95-1FB5-7F44-66EC732565E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Bahnschrift" panose="020B0502040204020203" pitchFamily="34" charset="0"/>
              </a:rPr>
              <a:t>The empathy phase is the first step in the Human Centred Design process</a:t>
            </a:r>
          </a:p>
          <a:p>
            <a:pPr marL="0" indent="0">
              <a:buNone/>
            </a:pPr>
            <a:r>
              <a:rPr lang="en-US" sz="2000" dirty="0">
                <a:latin typeface="Bahnschrift" panose="020B0502040204020203" pitchFamily="34" charset="0"/>
              </a:rPr>
              <a:t>It focuses on understanding users’ needs, emotions, experiences, and challenges from </a:t>
            </a:r>
            <a:r>
              <a:rPr lang="en-US" sz="2000" i="1" dirty="0">
                <a:latin typeface="Bahnschrift" panose="020B0502040204020203" pitchFamily="34" charset="0"/>
              </a:rPr>
              <a:t>their</a:t>
            </a:r>
            <a:r>
              <a:rPr lang="en-US" sz="2000" dirty="0">
                <a:latin typeface="Bahnschrift" panose="020B0502040204020203" pitchFamily="34" charset="0"/>
              </a:rPr>
              <a:t> perspective</a:t>
            </a:r>
            <a:endParaRPr lang="en-IN" sz="2000" dirty="0">
              <a:latin typeface="Bahnschrift" panose="020B05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38FFD6-D965-DFF4-D0C1-26B60A64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03B750D-F6B8-258D-D676-09BC1191BF18}"/>
              </a:ext>
            </a:extLst>
          </p:cNvPr>
          <p:cNvSpPr>
            <a:spLocks noGrp="1" noChangeArrowheads="1"/>
          </p:cNvSpPr>
          <p:nvPr>
            <p:ph sz="quarter" idx="14"/>
          </p:nvPr>
        </p:nvSpPr>
        <p:spPr bwMode="auto">
          <a:xfrm>
            <a:off x="6099048" y="4122218"/>
            <a:ext cx="5257800" cy="1519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r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latin typeface="Bahnschrift" panose="020B0502040204020203" pitchFamily="34" charset="0"/>
              </a:rPr>
              <a:t> </a:t>
            </a:r>
            <a:r>
              <a:rPr lang="en-US" altLang="en-US" sz="1600" b="1" i="1" dirty="0">
                <a:latin typeface="Bahnschrift" panose="020B0502040204020203" pitchFamily="34" charset="0"/>
              </a:rPr>
              <a:t>Observation:</a:t>
            </a:r>
            <a:r>
              <a:rPr lang="en-US" altLang="en-US" sz="1600" dirty="0">
                <a:latin typeface="Bahnschrift" panose="020B0502040204020203" pitchFamily="34" charset="0"/>
              </a:rPr>
              <a:t>  Pain points in real settings</a:t>
            </a:r>
          </a:p>
          <a:p>
            <a:pPr marL="0" indent="0" algn="r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latin typeface="Bahnschrift" panose="020B0502040204020203" pitchFamily="34" charset="0"/>
              </a:rPr>
              <a:t> </a:t>
            </a:r>
            <a:r>
              <a:rPr lang="en-US" altLang="en-US" sz="1600" b="1" i="1" dirty="0">
                <a:latin typeface="Bahnschrift" panose="020B0502040204020203" pitchFamily="34" charset="0"/>
              </a:rPr>
              <a:t>Interviews:</a:t>
            </a:r>
            <a:r>
              <a:rPr lang="en-US" altLang="en-US" sz="1600" dirty="0">
                <a:latin typeface="Bahnschrift" panose="020B0502040204020203" pitchFamily="34" charset="0"/>
              </a:rPr>
              <a:t>  Open-ended dialog about experiences</a:t>
            </a:r>
          </a:p>
          <a:p>
            <a:pPr marL="0" indent="0" algn="r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latin typeface="Bahnschrift" panose="020B0502040204020203" pitchFamily="34" charset="0"/>
              </a:rPr>
              <a:t> </a:t>
            </a:r>
            <a:r>
              <a:rPr lang="en-US" altLang="en-US" sz="1600" b="1" i="1" dirty="0">
                <a:latin typeface="Bahnschrift" panose="020B0502040204020203" pitchFamily="34" charset="0"/>
              </a:rPr>
              <a:t>Shadowing:  </a:t>
            </a:r>
            <a:r>
              <a:rPr lang="en-US" altLang="en-US" sz="1600" dirty="0">
                <a:latin typeface="Bahnschrift" panose="020B0502040204020203" pitchFamily="34" charset="0"/>
              </a:rPr>
              <a:t>Seeing issues firsthand</a:t>
            </a:r>
          </a:p>
          <a:p>
            <a:pPr marL="0" indent="0" algn="r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latin typeface="Bahnschrift" panose="020B0502040204020203" pitchFamily="34" charset="0"/>
              </a:rPr>
              <a:t> </a:t>
            </a:r>
            <a:r>
              <a:rPr lang="en-US" altLang="en-US" sz="1600" b="1" i="1" dirty="0">
                <a:latin typeface="Bahnschrift" panose="020B0502040204020203" pitchFamily="34" charset="0"/>
              </a:rPr>
              <a:t>Surveys:  </a:t>
            </a:r>
            <a:r>
              <a:rPr lang="en-US" altLang="en-US" sz="1600" dirty="0">
                <a:latin typeface="Bahnschrift" panose="020B0502040204020203" pitchFamily="34" charset="0"/>
              </a:rPr>
              <a:t>Broader feedback and validating patterns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ABE3FD-DB28-538C-3CD8-8E51B39E9775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155567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13A1C2-8351-3452-56E9-7E5EC8D1166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E78501-D109-D2A0-E59D-2B5B579D8D62}"/>
              </a:ext>
            </a:extLst>
          </p:cNvPr>
          <p:cNvSpPr txBox="1"/>
          <p:nvPr/>
        </p:nvSpPr>
        <p:spPr>
          <a:xfrm>
            <a:off x="608012" y="990600"/>
            <a:ext cx="5410199" cy="4567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66"/>
              </a:spcBef>
              <a:buNone/>
            </a:pPr>
            <a:r>
              <a:rPr lang="en-IN" sz="1800" i="1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Key Observations</a:t>
            </a:r>
          </a:p>
          <a:p>
            <a:pPr marL="285750" indent="-285750">
              <a:spcBef>
                <a:spcPts val="1866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Bins are mostly lone-standing → mixed waste everywhere</a:t>
            </a:r>
          </a:p>
          <a:p>
            <a:pPr marL="285750" indent="-285750">
              <a:spcBef>
                <a:spcPts val="1866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E-waste disposal is unclear → zero awareness</a:t>
            </a:r>
          </a:p>
          <a:p>
            <a:pPr marL="285750" indent="-285750">
              <a:spcBef>
                <a:spcPts val="1866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Hazardous waste (e.g., glass shards) lacks proper options</a:t>
            </a:r>
          </a:p>
          <a:p>
            <a:pPr marL="285750" indent="-285750">
              <a:spcBef>
                <a:spcPts val="1866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Book disposal is a challenge post-semester</a:t>
            </a:r>
          </a:p>
          <a:p>
            <a:pPr marL="285750" indent="-285750">
              <a:spcBef>
                <a:spcPts val="1866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Graduating students generate bulk waste, no system to handle it</a:t>
            </a:r>
          </a:p>
          <a:p>
            <a:pPr marL="285750" indent="-285750">
              <a:spcBef>
                <a:spcPts val="1866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Unlabelled bins = no clarity on what goes where</a:t>
            </a:r>
          </a:p>
          <a:p>
            <a:pPr marL="285750" indent="-285750">
              <a:spcBef>
                <a:spcPts val="1866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Dogs tip bins over, ruining segregation efforts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9F784091-9CC0-0428-47BD-C6327D2BFE12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371121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6381C-2777-3059-3613-7AEF6E2BCBB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1208" y="838200"/>
            <a:ext cx="4434840" cy="49499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i="1" dirty="0">
                <a:latin typeface="Bahnschrift SemiLight" panose="020B0502040204020203" pitchFamily="34" charset="0"/>
              </a:rPr>
              <a:t>User Insights via Survey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SemiLight" panose="020B0502040204020203" pitchFamily="34" charset="0"/>
              </a:rPr>
              <a:t>Most users struggle with classifying waste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SemiLight" panose="020B0502040204020203" pitchFamily="34" charset="0"/>
              </a:rPr>
              <a:t>E-waste disposal points unknown to majority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SemiLight" panose="020B0502040204020203" pitchFamily="34" charset="0"/>
              </a:rPr>
              <a:t>Plastic bottles + notebooks heavily used; recyclable but untracked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SemiLight" panose="020B0502040204020203" pitchFamily="34" charset="0"/>
              </a:rPr>
              <a:t>Users frequently see fallen or misused bins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SemiLight" panose="020B0502040204020203" pitchFamily="34" charset="0"/>
              </a:rPr>
              <a:t>Low awareness, low engagement in day-to-day waste habits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91A21-175B-83D0-2A02-52391F3DA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593E05BE-ECCB-922C-85C3-8CECFD8B32CB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0EAAF75C-A93F-3797-39FD-F3D2C62487D3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203632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3DF6-242E-D6AE-B462-2DD34CD9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3600" dirty="0">
                <a:ln w="31750">
                  <a:solidFill>
                    <a:schemeClr val="accent2">
                      <a:lumMod val="50000"/>
                    </a:schemeClr>
                  </a:solidFill>
                </a:ln>
                <a:noFill/>
              </a:rPr>
              <a:t>Existing Solutions</a:t>
            </a:r>
          </a:p>
        </p:txBody>
      </p:sp>
      <p:graphicFrame>
        <p:nvGraphicFramePr>
          <p:cNvPr id="6" name="Table Placeholder 5">
            <a:extLst>
              <a:ext uri="{FF2B5EF4-FFF2-40B4-BE49-F238E27FC236}">
                <a16:creationId xmlns:a16="http://schemas.microsoft.com/office/drawing/2014/main" id="{DEE40FCE-70CA-5BBA-ACD8-1A7757443BDE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699664757"/>
              </p:ext>
            </p:extLst>
          </p:nvPr>
        </p:nvGraphicFramePr>
        <p:xfrm>
          <a:off x="593725" y="1809750"/>
          <a:ext cx="10771188" cy="382904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424487">
                  <a:extLst>
                    <a:ext uri="{9D8B030D-6E8A-4147-A177-3AD203B41FA5}">
                      <a16:colId xmlns:a16="http://schemas.microsoft.com/office/drawing/2014/main" val="3676582090"/>
                    </a:ext>
                  </a:extLst>
                </a:gridCol>
                <a:gridCol w="5346701">
                  <a:extLst>
                    <a:ext uri="{9D8B030D-6E8A-4147-A177-3AD203B41FA5}">
                      <a16:colId xmlns:a16="http://schemas.microsoft.com/office/drawing/2014/main" val="3458197918"/>
                    </a:ext>
                  </a:extLst>
                </a:gridCol>
              </a:tblGrid>
              <a:tr h="533621">
                <a:tc>
                  <a:txBody>
                    <a:bodyPr/>
                    <a:lstStyle/>
                    <a:p>
                      <a:pPr algn="ctr"/>
                      <a:r>
                        <a:rPr lang="en-US" i="0" dirty="0">
                          <a:solidFill>
                            <a:srgbClr val="435F30"/>
                          </a:solidFill>
                          <a:latin typeface="Bahnschrift" panose="020B0502040204020203" pitchFamily="34" charset="0"/>
                        </a:rPr>
                        <a:t>Prop Up Rails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5F30"/>
                          </a:solidFill>
                          <a:latin typeface="Bahnschrift" panose="020B0502040204020203" pitchFamily="34" charset="0"/>
                        </a:rPr>
                        <a:t>Color Coded Bins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9871446"/>
                  </a:ext>
                </a:extLst>
              </a:tr>
              <a:tr h="3295428">
                <a:tc>
                  <a:txBody>
                    <a:bodyPr/>
                    <a:lstStyle/>
                    <a:p>
                      <a:endParaRPr lang="en-US" sz="1600" b="1" dirty="0">
                        <a:latin typeface="Bahnschrift SemiLight" panose="020B0502040204020203" pitchFamily="34" charset="0"/>
                      </a:endParaRPr>
                    </a:p>
                    <a:p>
                      <a:r>
                        <a:rPr lang="en-US" sz="1800" b="0" i="1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Pros:</a:t>
                      </a:r>
                    </a:p>
                    <a:p>
                      <a:br>
                        <a:rPr lang="en-US" sz="160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</a:br>
                      <a:r>
                        <a:rPr lang="en-US" sz="160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Adds stability against tipping</a:t>
                      </a:r>
                      <a:br>
                        <a:rPr lang="en-US" sz="160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</a:br>
                      <a:r>
                        <a:rPr lang="en-US" sz="160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Durable &amp; low-maintenance (stainless steel)</a:t>
                      </a:r>
                    </a:p>
                    <a:p>
                      <a:r>
                        <a:rPr lang="en-US" sz="160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Swinging bins ease trash removal</a:t>
                      </a:r>
                      <a:endParaRPr lang="en-US" sz="1600" b="1" dirty="0">
                        <a:solidFill>
                          <a:srgbClr val="435F30"/>
                        </a:solidFill>
                        <a:latin typeface="Bahnschrift SemiLight" panose="020B0502040204020203" pitchFamily="34" charset="0"/>
                      </a:endParaRPr>
                    </a:p>
                    <a:p>
                      <a:endParaRPr lang="en-US" sz="1600" b="1" dirty="0">
                        <a:solidFill>
                          <a:srgbClr val="435F30"/>
                        </a:solidFill>
                        <a:latin typeface="Bahnschrift SemiLight" panose="020B0502040204020203" pitchFamily="34" charset="0"/>
                      </a:endParaRPr>
                    </a:p>
                    <a:p>
                      <a:r>
                        <a:rPr lang="en-US" sz="1800" b="0" i="1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Cons:</a:t>
                      </a:r>
                    </a:p>
                    <a:p>
                      <a:br>
                        <a:rPr lang="en-US" sz="160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</a:br>
                      <a:r>
                        <a:rPr lang="en-US" sz="160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Bins swing too freely — waste may fall out</a:t>
                      </a:r>
                    </a:p>
                    <a:p>
                      <a:r>
                        <a:rPr lang="en-US" sz="160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Heavy, hard to assemble/transport</a:t>
                      </a:r>
                    </a:p>
                    <a:p>
                      <a:r>
                        <a:rPr lang="en-US" sz="160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Rarely implemented campus-wide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i="1" dirty="0">
                        <a:latin typeface="Bahnschrift SemiLight" panose="020B0502040204020203" pitchFamily="34" charset="0"/>
                      </a:endParaRPr>
                    </a:p>
                    <a:p>
                      <a:r>
                        <a:rPr lang="en-US" sz="1800" b="0" i="1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Pros:</a:t>
                      </a:r>
                    </a:p>
                    <a:p>
                      <a:br>
                        <a:rPr lang="en-US" sz="1600" b="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</a:br>
                      <a:r>
                        <a:rPr lang="en-US" sz="1600" b="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Clear color distinctions aid sorting</a:t>
                      </a:r>
                    </a:p>
                    <a:p>
                      <a:endParaRPr lang="en-US" sz="1800" b="0" i="1" dirty="0">
                        <a:solidFill>
                          <a:srgbClr val="435F30"/>
                        </a:solidFill>
                        <a:latin typeface="Bahnschrift SemiLight" panose="020B0502040204020203" pitchFamily="34" charset="0"/>
                      </a:endParaRPr>
                    </a:p>
                    <a:p>
                      <a:endParaRPr lang="en-US" sz="1000" b="0" i="1" dirty="0">
                        <a:solidFill>
                          <a:srgbClr val="435F30"/>
                        </a:solidFill>
                        <a:latin typeface="Bahnschrift SemiLight" panose="020B0502040204020203" pitchFamily="34" charset="0"/>
                      </a:endParaRPr>
                    </a:p>
                    <a:p>
                      <a:r>
                        <a:rPr lang="en-US" sz="1800" b="0" i="1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Cons:</a:t>
                      </a:r>
                    </a:p>
                    <a:p>
                      <a:br>
                        <a:rPr lang="en-US" sz="1600" b="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</a:br>
                      <a:r>
                        <a:rPr lang="en-US" sz="1600" b="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Over-reliance on color — bad for colorblind users</a:t>
                      </a:r>
                      <a:br>
                        <a:rPr lang="en-US" sz="1600" b="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</a:br>
                      <a:r>
                        <a:rPr lang="en-US" sz="1600" b="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Poor labeling; often placed alone, leading to mixed waste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04968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335DD-9BC6-9B51-35E1-122630AB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DE30F-6AB6-D1D8-9C58-3CA807C00A09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238775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09A75-0F94-07A0-8439-3E6821F92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C44E-ED47-1446-F9CD-512BAFCD4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3600" dirty="0">
                <a:ln w="31750">
                  <a:solidFill>
                    <a:schemeClr val="accent2">
                      <a:lumMod val="50000"/>
                    </a:schemeClr>
                  </a:solidFill>
                </a:ln>
                <a:noFill/>
              </a:rPr>
              <a:t>Existing Solutions</a:t>
            </a:r>
          </a:p>
        </p:txBody>
      </p:sp>
      <p:graphicFrame>
        <p:nvGraphicFramePr>
          <p:cNvPr id="6" name="Table Placeholder 5">
            <a:extLst>
              <a:ext uri="{FF2B5EF4-FFF2-40B4-BE49-F238E27FC236}">
                <a16:creationId xmlns:a16="http://schemas.microsoft.com/office/drawing/2014/main" id="{FD7C14D6-D938-510E-B6A6-7A9C1F47EBDA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837675823"/>
              </p:ext>
            </p:extLst>
          </p:nvPr>
        </p:nvGraphicFramePr>
        <p:xfrm>
          <a:off x="593725" y="1809750"/>
          <a:ext cx="10758487" cy="382904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424487">
                  <a:extLst>
                    <a:ext uri="{9D8B030D-6E8A-4147-A177-3AD203B41FA5}">
                      <a16:colId xmlns:a16="http://schemas.microsoft.com/office/drawing/2014/main" val="3676582090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3458197918"/>
                    </a:ext>
                  </a:extLst>
                </a:gridCol>
              </a:tblGrid>
              <a:tr h="533621">
                <a:tc>
                  <a:txBody>
                    <a:bodyPr/>
                    <a:lstStyle/>
                    <a:p>
                      <a:pPr algn="ctr"/>
                      <a:r>
                        <a:rPr lang="en-US" i="0" dirty="0">
                          <a:solidFill>
                            <a:srgbClr val="435F30"/>
                          </a:solidFill>
                          <a:latin typeface="Bahnschrift" panose="020B0502040204020203" pitchFamily="34" charset="0"/>
                        </a:rPr>
                        <a:t>Meme Campaign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5F30"/>
                          </a:solidFill>
                          <a:latin typeface="Bahnschrift" panose="020B0502040204020203" pitchFamily="34" charset="0"/>
                        </a:rPr>
                        <a:t>Trashcan Lids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9871446"/>
                  </a:ext>
                </a:extLst>
              </a:tr>
              <a:tr h="3295428">
                <a:tc>
                  <a:txBody>
                    <a:bodyPr/>
                    <a:lstStyle/>
                    <a:p>
                      <a:endParaRPr lang="en-US" sz="1600" b="1" dirty="0">
                        <a:latin typeface="Bahnschrift SemiLight" panose="020B0502040204020203" pitchFamily="34" charset="0"/>
                      </a:endParaRPr>
                    </a:p>
                    <a:p>
                      <a:r>
                        <a:rPr lang="en-US" sz="1800" b="0" i="1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Pros:</a:t>
                      </a:r>
                    </a:p>
                    <a:p>
                      <a:br>
                        <a:rPr lang="en-US" sz="160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</a:br>
                      <a:r>
                        <a:rPr lang="en-US" sz="160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Creative, non-guilt-based engagement</a:t>
                      </a:r>
                      <a:br>
                        <a:rPr lang="en-US" sz="160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</a:br>
                      <a:r>
                        <a:rPr lang="en-US" sz="160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Targeted high-litter zones</a:t>
                      </a:r>
                      <a:endParaRPr lang="en-US" sz="1600" b="1" dirty="0">
                        <a:solidFill>
                          <a:srgbClr val="435F30"/>
                        </a:solidFill>
                        <a:latin typeface="Bahnschrift SemiLight" panose="020B0502040204020203" pitchFamily="34" charset="0"/>
                      </a:endParaRPr>
                    </a:p>
                    <a:p>
                      <a:endParaRPr lang="en-US" sz="1600" b="1" dirty="0">
                        <a:solidFill>
                          <a:srgbClr val="435F30"/>
                        </a:solidFill>
                        <a:latin typeface="Bahnschrift SemiLight" panose="020B0502040204020203" pitchFamily="34" charset="0"/>
                      </a:endParaRPr>
                    </a:p>
                    <a:p>
                      <a:r>
                        <a:rPr lang="en-US" sz="1800" b="0" i="1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Cons:</a:t>
                      </a:r>
                    </a:p>
                    <a:p>
                      <a:br>
                        <a:rPr lang="en-US" sz="160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</a:br>
                      <a:r>
                        <a:rPr lang="en-US" sz="160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Unfunny memes (had to say it)</a:t>
                      </a:r>
                    </a:p>
                    <a:p>
                      <a:r>
                        <a:rPr lang="en-US" sz="160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Memes were too verbose.</a:t>
                      </a:r>
                      <a:br>
                        <a:rPr lang="en-US" sz="160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</a:br>
                      <a:r>
                        <a:rPr lang="en-US" sz="160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Poor pasting led to fungal growth (biohazard)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i="1" dirty="0">
                        <a:latin typeface="Bahnschrift SemiLight" panose="020B0502040204020203" pitchFamily="34" charset="0"/>
                      </a:endParaRPr>
                    </a:p>
                    <a:p>
                      <a:r>
                        <a:rPr lang="en-US" sz="1800" b="0" i="1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Pros:</a:t>
                      </a:r>
                    </a:p>
                    <a:p>
                      <a:br>
                        <a:rPr lang="en-US" sz="1600" b="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</a:br>
                      <a:r>
                        <a:rPr lang="en-US" sz="1600" b="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Reduces fly exposure</a:t>
                      </a:r>
                      <a:br>
                        <a:rPr lang="en-US" sz="1600" b="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</a:br>
                      <a:r>
                        <a:rPr lang="en-US" sz="1600" b="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Visually conceals waste</a:t>
                      </a:r>
                      <a:endParaRPr lang="en-US" sz="1800" b="0" i="1" dirty="0">
                        <a:solidFill>
                          <a:srgbClr val="435F30"/>
                        </a:solidFill>
                        <a:latin typeface="Bahnschrift SemiLight" panose="020B0502040204020203" pitchFamily="34" charset="0"/>
                      </a:endParaRPr>
                    </a:p>
                    <a:p>
                      <a:endParaRPr lang="en-US" sz="1200" b="0" i="1" dirty="0">
                        <a:solidFill>
                          <a:srgbClr val="435F30"/>
                        </a:solidFill>
                        <a:latin typeface="Bahnschrift SemiLight" panose="020B0502040204020203" pitchFamily="34" charset="0"/>
                      </a:endParaRPr>
                    </a:p>
                    <a:p>
                      <a:r>
                        <a:rPr lang="en-US" sz="1800" b="0" i="1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Cons:</a:t>
                      </a:r>
                    </a:p>
                    <a:p>
                      <a:br>
                        <a:rPr lang="en-US" sz="1600" b="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</a:br>
                      <a:r>
                        <a:rPr lang="en-US" sz="1600" b="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Loose-fitting, fall off easily</a:t>
                      </a:r>
                      <a:br>
                        <a:rPr lang="en-US" sz="1600" b="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</a:br>
                      <a:r>
                        <a:rPr lang="en-US" sz="1600" b="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Hinders trash removal</a:t>
                      </a:r>
                      <a:br>
                        <a:rPr lang="en-US" sz="1600" b="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</a:br>
                      <a:r>
                        <a:rPr lang="en-US" sz="1600" b="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Design causes spills, poor accessibility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04968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131AA-C0BD-A3B5-20BE-7D42A1FB7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DB3B2A-951D-E47A-3485-4670423FC56D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382685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14">
      <a:dk1>
        <a:sysClr val="windowText" lastClr="000000"/>
      </a:dk1>
      <a:lt1>
        <a:sysClr val="window" lastClr="FFFFFF"/>
      </a:lt1>
      <a:dk2>
        <a:srgbClr val="445EA2"/>
      </a:dk2>
      <a:lt2>
        <a:srgbClr val="EBEBEB"/>
      </a:lt2>
      <a:accent1>
        <a:srgbClr val="4495A2"/>
      </a:accent1>
      <a:accent2>
        <a:srgbClr val="7CA655"/>
      </a:accent2>
      <a:accent3>
        <a:srgbClr val="DFB240"/>
      </a:accent3>
      <a:accent4>
        <a:srgbClr val="DF8C40"/>
      </a:accent4>
      <a:accent5>
        <a:srgbClr val="DF5D40"/>
      </a:accent5>
      <a:accent6>
        <a:srgbClr val="8760AD"/>
      </a:accent6>
      <a:hlink>
        <a:srgbClr val="DF5D40"/>
      </a:hlink>
      <a:folHlink>
        <a:srgbClr val="8760AD"/>
      </a:folHlink>
    </a:clrScheme>
    <a:fontScheme name="Custom 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TM00677232_win32_KB_V4" id="{7C2CD246-3174-4527-8E3B-96BB004DC883}" vid="{2E14CB92-0E49-42FE-A66D-7EE51C3C8E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9F7C99-DB67-4EF2-86B4-C45C603BA94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7F8595-6F9C-444F-81F9-1BB5383C5D0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4F731CD-7E7F-45F6-A2AD-52D9AE5839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</TotalTime>
  <Words>930</Words>
  <Application>Microsoft Office PowerPoint</Application>
  <PresentationFormat>Custom</PresentationFormat>
  <Paragraphs>162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Bahnschrift</vt:lpstr>
      <vt:lpstr>Bahnschrift Light</vt:lpstr>
      <vt:lpstr>Bahnschrift SemiBold</vt:lpstr>
      <vt:lpstr>Bahnschrift SemiLight</vt:lpstr>
      <vt:lpstr>Century Gothic</vt:lpstr>
      <vt:lpstr>Courier New</vt:lpstr>
      <vt:lpstr>Quire Sans</vt:lpstr>
      <vt:lpstr>Custom</vt:lpstr>
      <vt:lpstr>Hot Garbage, Cool Design</vt:lpstr>
      <vt:lpstr>Introduction</vt:lpstr>
      <vt:lpstr>PowerPoint Presentation</vt:lpstr>
      <vt:lpstr>PowerPoint Presentation</vt:lpstr>
      <vt:lpstr>Empathy Phase</vt:lpstr>
      <vt:lpstr>PowerPoint Presentation</vt:lpstr>
      <vt:lpstr>PowerPoint Presentation</vt:lpstr>
      <vt:lpstr>Existing Solutions</vt:lpstr>
      <vt:lpstr>Existing Solutions</vt:lpstr>
      <vt:lpstr>Definition Phase</vt:lpstr>
      <vt:lpstr>PowerPoint Presentation</vt:lpstr>
      <vt:lpstr>PowerPoint Presentation</vt:lpstr>
      <vt:lpstr>Definition Process Iterations</vt:lpstr>
      <vt:lpstr>Prototype Phase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Testing Phase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 Khot</dc:creator>
  <cp:lastModifiedBy>Jia Khot</cp:lastModifiedBy>
  <cp:revision>9</cp:revision>
  <dcterms:created xsi:type="dcterms:W3CDTF">2024-05-08T05:25:38Z</dcterms:created>
  <dcterms:modified xsi:type="dcterms:W3CDTF">2025-04-26T17:41:20Z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