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268" r:id="rId4"/>
    <p:sldId id="276" r:id="rId5"/>
    <p:sldId id="267" r:id="rId6"/>
    <p:sldId id="257" r:id="rId7"/>
    <p:sldId id="269" r:id="rId8"/>
    <p:sldId id="271" r:id="rId9"/>
    <p:sldId id="273" r:id="rId10"/>
    <p:sldId id="270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463"/>
    <a:srgbClr val="33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31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14-4786-9260-1922E7D560E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14-4786-9260-1922E7D560EE}"/>
                </c:ext>
              </c:extLst>
            </c:dLbl>
            <c:dLbl>
              <c:idx val="2"/>
              <c:layout>
                <c:manualLayout>
                  <c:x val="-3.7072916666666664E-2"/>
                  <c:y val="-5.898534134896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7-E014-4786-9260-1922E7D560EE}"/>
                </c:ext>
              </c:extLst>
            </c:dLbl>
            <c:dLbl>
              <c:idx val="3"/>
              <c:layout>
                <c:manualLayout>
                  <c:x val="-4.1486220472440945E-2"/>
                  <c:y val="3.56863225441057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014-4786-9260-1922E7D560E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14-4786-9260-1922E7D560E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14-4786-9260-1922E7D560E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14-4786-9260-1922E7D560E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014-4786-9260-1922E7D560E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14-4786-9260-1922E7D560EE}"/>
                </c:ext>
              </c:extLst>
            </c:dLbl>
            <c:dLbl>
              <c:idx val="10"/>
              <c:layout>
                <c:manualLayout>
                  <c:x val="-0.1095417760279965"/>
                  <c:y val="3.01272236803732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014-4786-9260-1922E7D560EE}"/>
                </c:ext>
              </c:extLst>
            </c:dLbl>
            <c:dLbl>
              <c:idx val="11"/>
              <c:layout>
                <c:manualLayout>
                  <c:x val="-3.4541748687664083E-2"/>
                  <c:y val="-2.9852016443819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014-4786-9260-1922E7D560E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014-4786-9260-1922E7D560EE}"/>
                </c:ext>
              </c:extLst>
            </c:dLbl>
            <c:dLbl>
              <c:idx val="13"/>
              <c:layout>
                <c:manualLayout>
                  <c:x val="-7.8056922572178481E-3"/>
                  <c:y val="-3.4946478550837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014-4786-9260-1922E7D560EE}"/>
                </c:ext>
              </c:extLst>
            </c:dLbl>
            <c:dLbl>
              <c:idx val="14"/>
              <c:layout>
                <c:manualLayout>
                  <c:x val="-7.2919291338582715E-2"/>
                  <c:y val="9.735540206634885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E014-4786-9260-1922E7D560E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014-4786-9260-1922E7D560E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014-4786-9260-1922E7D560EE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014-4786-9260-1922E7D560EE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014-4786-9260-1922E7D560EE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014-4786-9260-1922E7D560EE}"/>
                </c:ext>
              </c:extLst>
            </c:dLbl>
            <c:dLbl>
              <c:idx val="20"/>
              <c:layout>
                <c:manualLayout>
                  <c:x val="-1.7710958005249345E-2"/>
                  <c:y val="3.47249516813986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E014-4786-9260-1922E7D560EE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E014-4786-9260-1922E7D560EE}"/>
                </c:ext>
              </c:extLst>
            </c:dLbl>
            <c:dLbl>
              <c:idx val="22"/>
              <c:layout>
                <c:manualLayout>
                  <c:x val="-7.2489583333333413E-2"/>
                  <c:y val="-1.5253871268129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8-E014-4786-9260-1922E7D560EE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9-E014-4786-9260-1922E7D560EE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A-E014-4786-9260-1922E7D560EE}"/>
                </c:ext>
              </c:extLst>
            </c:dLbl>
            <c:dLbl>
              <c:idx val="26"/>
              <c:layout>
                <c:manualLayout>
                  <c:x val="-3.6460958005249421E-2"/>
                  <c:y val="2.01477949877865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E014-4786-9260-1922E7D560E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E014-4786-9260-1922E7D560E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E014-4786-9260-1922E7D560EE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E014-4786-9260-1922E7D560EE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5.3130167322834633E-2"/>
                      <c:h val="3.46728084212348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9-E014-4786-9260-1922E7D560EE}"/>
                </c:ext>
              </c:extLst>
            </c:dLbl>
            <c:dLbl>
              <c:idx val="31"/>
              <c:layout>
                <c:manualLayout>
                  <c:x val="-5.4781249999999997E-2"/>
                  <c:y val="-2.98310279617413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E014-4786-9260-1922E7D560EE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A-E014-4786-9260-1922E7D560EE}"/>
                </c:ext>
              </c:extLst>
            </c:dLbl>
            <c:dLbl>
              <c:idx val="34"/>
              <c:layout>
                <c:manualLayout>
                  <c:x val="-7.9062500000001527E-3"/>
                  <c:y val="2.22302459440168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D-E014-4786-9260-1922E7D560EE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E014-4786-9260-1922E7D560EE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E014-4786-9260-1922E7D560EE}"/>
                </c:ext>
              </c:extLst>
            </c:dLbl>
            <c:dLbl>
              <c:idx val="37"/>
              <c:layout>
                <c:manualLayout>
                  <c:x val="-6.8645833333333336E-3"/>
                  <c:y val="1.39004421190955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E014-4786-9260-1922E7D560EE}"/>
                </c:ext>
              </c:extLst>
            </c:dLbl>
            <c:dLbl>
              <c:idx val="38"/>
              <c:layout>
                <c:manualLayout>
                  <c:x val="-6.8322916666666664E-2"/>
                  <c:y val="-4.23257336991232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E014-4786-9260-1922E7D560EE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0-E014-4786-9260-1922E7D560EE}"/>
                </c:ext>
              </c:extLst>
            </c:dLbl>
            <c:dLbl>
              <c:idx val="41"/>
              <c:layout>
                <c:manualLayout>
                  <c:x val="-1.6239583333333335E-2"/>
                  <c:y val="-5.48204394365052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6-E014-4786-9260-1922E7D560EE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2-E014-4786-9260-1922E7D560EE}"/>
                </c:ext>
              </c:extLst>
            </c:dLbl>
            <c:dLbl>
              <c:idx val="43"/>
              <c:layout>
                <c:manualLayout>
                  <c:x val="-3.9156249999999997E-2"/>
                  <c:y val="1.1817991162865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E014-4786-9260-1922E7D560EE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5-E014-4786-9260-1922E7D560EE}"/>
                </c:ext>
              </c:extLst>
            </c:dLbl>
            <c:dLbl>
              <c:idx val="46"/>
              <c:layout>
                <c:manualLayout>
                  <c:x val="-6.2530347769030395E-3"/>
                  <c:y val="1.39004421190955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4-E014-4786-9260-1922E7D560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'Main (2)'!$A$4:$A$51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'Main (2)'!$T$4:$T$51</c:f>
              <c:numCache>
                <c:formatCode>_ "₹"\ * #,##0_ ;_ "₹"\ * \-#,##0_ ;_ "₹"\ * "-"??_ ;_ @_ </c:formatCode>
                <c:ptCount val="48"/>
                <c:pt idx="0">
                  <c:v>326726.6667</c:v>
                </c:pt>
                <c:pt idx="1">
                  <c:v>306760.6667</c:v>
                </c:pt>
                <c:pt idx="2">
                  <c:v>291471.6667</c:v>
                </c:pt>
                <c:pt idx="3">
                  <c:v>118758.6667</c:v>
                </c:pt>
                <c:pt idx="4">
                  <c:v>335524.6667</c:v>
                </c:pt>
                <c:pt idx="5">
                  <c:v>413421.6667</c:v>
                </c:pt>
                <c:pt idx="6">
                  <c:v>419650.6667</c:v>
                </c:pt>
                <c:pt idx="7">
                  <c:v>249330.6667</c:v>
                </c:pt>
                <c:pt idx="8">
                  <c:v>249733.6667</c:v>
                </c:pt>
                <c:pt idx="9">
                  <c:v>373677.6667</c:v>
                </c:pt>
                <c:pt idx="10">
                  <c:v>170890.6667</c:v>
                </c:pt>
                <c:pt idx="11">
                  <c:v>330563.6667</c:v>
                </c:pt>
                <c:pt idx="12">
                  <c:v>272911.6667</c:v>
                </c:pt>
                <c:pt idx="13">
                  <c:v>271198.6667</c:v>
                </c:pt>
                <c:pt idx="14">
                  <c:v>20078.666700000002</c:v>
                </c:pt>
                <c:pt idx="15">
                  <c:v>15003.666700000002</c:v>
                </c:pt>
                <c:pt idx="16">
                  <c:v>14880.666700000002</c:v>
                </c:pt>
                <c:pt idx="17">
                  <c:v>42641.666700000002</c:v>
                </c:pt>
                <c:pt idx="18">
                  <c:v>36258.666700000002</c:v>
                </c:pt>
                <c:pt idx="19">
                  <c:v>39950.666700000002</c:v>
                </c:pt>
                <c:pt idx="20">
                  <c:v>37270.666700000002</c:v>
                </c:pt>
                <c:pt idx="21">
                  <c:v>38969.666700000002</c:v>
                </c:pt>
                <c:pt idx="22">
                  <c:v>118741.6667</c:v>
                </c:pt>
                <c:pt idx="23">
                  <c:v>151103.6667</c:v>
                </c:pt>
                <c:pt idx="24">
                  <c:v>172009.6667</c:v>
                </c:pt>
                <c:pt idx="25">
                  <c:v>111166.6667</c:v>
                </c:pt>
                <c:pt idx="26">
                  <c:v>28245.666700000002</c:v>
                </c:pt>
                <c:pt idx="27">
                  <c:v>33231.666700000002</c:v>
                </c:pt>
                <c:pt idx="28">
                  <c:v>29951.666700000002</c:v>
                </c:pt>
                <c:pt idx="29">
                  <c:v>26042.666700000002</c:v>
                </c:pt>
                <c:pt idx="30">
                  <c:v>72961.666700000002</c:v>
                </c:pt>
                <c:pt idx="31">
                  <c:v>133292.6667</c:v>
                </c:pt>
                <c:pt idx="32">
                  <c:v>135062.6667</c:v>
                </c:pt>
                <c:pt idx="33">
                  <c:v>251217.6667</c:v>
                </c:pt>
                <c:pt idx="34">
                  <c:v>210147.6667</c:v>
                </c:pt>
                <c:pt idx="35">
                  <c:v>215491.6667</c:v>
                </c:pt>
                <c:pt idx="36">
                  <c:v>247762.6667</c:v>
                </c:pt>
                <c:pt idx="37">
                  <c:v>240155.6667</c:v>
                </c:pt>
                <c:pt idx="38">
                  <c:v>280013.6667</c:v>
                </c:pt>
                <c:pt idx="39">
                  <c:v>270779.6667</c:v>
                </c:pt>
                <c:pt idx="40">
                  <c:v>422371.6667</c:v>
                </c:pt>
                <c:pt idx="41">
                  <c:v>313457.6667</c:v>
                </c:pt>
                <c:pt idx="42">
                  <c:v>331149.6667</c:v>
                </c:pt>
                <c:pt idx="43">
                  <c:v>288824.6667</c:v>
                </c:pt>
                <c:pt idx="44">
                  <c:v>391120.6667</c:v>
                </c:pt>
                <c:pt idx="45">
                  <c:v>348536.6667</c:v>
                </c:pt>
                <c:pt idx="46">
                  <c:v>320536.6667</c:v>
                </c:pt>
                <c:pt idx="47">
                  <c:v>457718.6667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E014-4786-9260-1922E7D560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0547424"/>
        <c:axId val="350555744"/>
      </c:lineChart>
      <c:dateAx>
        <c:axId val="35054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 smtClean="0">
                    <a:solidFill>
                      <a:srgbClr val="002060"/>
                    </a:solidFill>
                  </a:rPr>
                  <a:t>MONTH</a:t>
                </a:r>
                <a:endParaRPr lang="en-IN" sz="1600" b="1" dirty="0">
                  <a:solidFill>
                    <a:srgbClr val="00206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55744"/>
        <c:crosses val="autoZero"/>
        <c:auto val="1"/>
        <c:lblOffset val="100"/>
        <c:baseTimeUnit val="months"/>
      </c:dateAx>
      <c:valAx>
        <c:axId val="35055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 smtClean="0">
                    <a:solidFill>
                      <a:srgbClr val="002060"/>
                    </a:solidFill>
                  </a:rPr>
                  <a:t>PROFIT</a:t>
                </a:r>
                <a:endParaRPr lang="en-IN" sz="1600" b="1" dirty="0">
                  <a:solidFill>
                    <a:srgbClr val="00206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4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PowerPoint]Sheet20!PivotTable15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Sum of Total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4.1666670084209269E-3"/>
                  <c:y val="-7.40740848751960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52D-4EBF-98CD-F1C2D2B29350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Sheet20!$A$4:$A$8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Sheet20!$B$4:$B$8</c:f>
              <c:numCache>
                <c:formatCode>General</c:formatCode>
                <c:ptCount val="4"/>
                <c:pt idx="0">
                  <c:v>3486511.0003999998</c:v>
                </c:pt>
                <c:pt idx="1">
                  <c:v>1059010.0003999996</c:v>
                </c:pt>
                <c:pt idx="2">
                  <c:v>1418822.0003999998</c:v>
                </c:pt>
                <c:pt idx="3">
                  <c:v>3912428.0003999998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64-4219-AF59-BCC3DB98B85B}"/>
            </c:ext>
          </c:extLst>
        </c:ser>
        <c:ser>
          <c:idx val="1"/>
          <c:order val="1"/>
          <c:tx>
            <c:strRef>
              <c:f>Sheet20!$C$3</c:f>
              <c:strCache>
                <c:ptCount val="1"/>
                <c:pt idx="0">
                  <c:v>Sum of Total Expenditure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Sheet20!$A$4:$A$8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Sheet20!$C$4:$C$8</c:f>
              <c:numCache>
                <c:formatCode>General</c:formatCode>
                <c:ptCount val="4"/>
                <c:pt idx="0">
                  <c:v>17300986.333700001</c:v>
                </c:pt>
                <c:pt idx="1">
                  <c:v>12718453.000399999</c:v>
                </c:pt>
                <c:pt idx="2">
                  <c:v>13447266.000399999</c:v>
                </c:pt>
                <c:pt idx="3">
                  <c:v>18774881.000399999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4-4219-AF59-BCC3DB98B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140848"/>
        <c:axId val="607137936"/>
      </c:barChart>
      <c:catAx>
        <c:axId val="60714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 smtClean="0"/>
                  <a:t>YEAR</a:t>
                </a:r>
                <a:endParaRPr lang="en-IN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137936"/>
        <c:crosses val="autoZero"/>
        <c:auto val="1"/>
        <c:lblAlgn val="ctr"/>
        <c:lblOffset val="100"/>
        <c:noMultiLvlLbl val="0"/>
      </c:catAx>
      <c:valAx>
        <c:axId val="60713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dirty="0" smtClean="0"/>
                  <a:t>AMOUNT</a:t>
                </a:r>
                <a:endParaRPr lang="en-IN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1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u="sng"/>
              <a:t>LEDGER</a:t>
            </a:r>
            <a:r>
              <a:rPr lang="en-IN" sz="1600" b="1" u="sng" baseline="0"/>
              <a:t> WISE MONTHLY PROFIT TREND</a:t>
            </a:r>
            <a:endParaRPr lang="en-IN" sz="1600" b="1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'Main (2)'!$D$3</c:f>
              <c:strCache>
                <c:ptCount val="1"/>
                <c:pt idx="0">
                  <c:v>Food 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5565862860892383E-2"/>
                  <c:y val="6.209462185657620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BF2-46A6-B5A3-21933F6CFF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F2-46A6-B5A3-21933F6CFFA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F2-46A6-B5A3-21933F6CFF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F2-46A6-B5A3-21933F6CFF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F2-46A6-B5A3-21933F6CFFA1}"/>
                </c:ext>
              </c:extLst>
            </c:dLbl>
            <c:dLbl>
              <c:idx val="9"/>
              <c:layout>
                <c:manualLayout>
                  <c:x val="-3.4705199383589118E-2"/>
                  <c:y val="-4.2329483978257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F2-46A6-B5A3-21933F6CFFA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BF2-46A6-B5A3-21933F6CFFA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F2-46A6-B5A3-21933F6CFFA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BF2-46A6-B5A3-21933F6CFFA1}"/>
                </c:ext>
              </c:extLst>
            </c:dLbl>
            <c:dLbl>
              <c:idx val="17"/>
              <c:layout>
                <c:manualLayout>
                  <c:x val="-2.1474601197638499E-2"/>
                  <c:y val="-6.7427529393862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BF2-46A6-B5A3-21933F6CFFA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BF2-46A6-B5A3-21933F6CFFA1}"/>
                </c:ext>
              </c:extLst>
            </c:dLbl>
            <c:dLbl>
              <c:idx val="23"/>
              <c:layout>
                <c:manualLayout>
                  <c:x val="-3.159120734908144E-2"/>
                  <c:y val="-4.37412269870678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F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BF2-46A6-B5A3-21933F6CFFA1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BF2-46A6-B5A3-21933F6CFFA1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BF2-46A6-B5A3-21933F6CFFA1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CBF2-46A6-B5A3-21933F6CFFA1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BF2-46A6-B5A3-21933F6CFFA1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BF2-46A6-B5A3-21933F6CFFA1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CBF2-46A6-B5A3-21933F6CFFA1}"/>
                </c:ext>
              </c:extLst>
            </c:dLbl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'Main (2)'!$A$3:$A$51</c:f>
              <c:strCache>
                <c:ptCount val="49"/>
                <c:pt idx="0">
                  <c:v>Month</c:v>
                </c:pt>
                <c:pt idx="1">
                  <c:v>Jan-19</c:v>
                </c:pt>
                <c:pt idx="2">
                  <c:v>Feb-19</c:v>
                </c:pt>
                <c:pt idx="3">
                  <c:v>Mar-19</c:v>
                </c:pt>
                <c:pt idx="4">
                  <c:v>Apr-19</c:v>
                </c:pt>
                <c:pt idx="5">
                  <c:v>May-19</c:v>
                </c:pt>
                <c:pt idx="6">
                  <c:v>Jun-19</c:v>
                </c:pt>
                <c:pt idx="7">
                  <c:v>Jul-19</c:v>
                </c:pt>
                <c:pt idx="8">
                  <c:v>Aug-19</c:v>
                </c:pt>
                <c:pt idx="9">
                  <c:v>Sep-19</c:v>
                </c:pt>
                <c:pt idx="10">
                  <c:v>Oct-19</c:v>
                </c:pt>
                <c:pt idx="11">
                  <c:v>Nov-19</c:v>
                </c:pt>
                <c:pt idx="12">
                  <c:v>Dec-19</c:v>
                </c:pt>
                <c:pt idx="13">
                  <c:v>Jan-20</c:v>
                </c:pt>
                <c:pt idx="14">
                  <c:v>Feb-20</c:v>
                </c:pt>
                <c:pt idx="15">
                  <c:v>Mar-20</c:v>
                </c:pt>
                <c:pt idx="16">
                  <c:v>Apr-20</c:v>
                </c:pt>
                <c:pt idx="17">
                  <c:v>May-20</c:v>
                </c:pt>
                <c:pt idx="18">
                  <c:v>Jun-20</c:v>
                </c:pt>
                <c:pt idx="19">
                  <c:v>Jul-20</c:v>
                </c:pt>
                <c:pt idx="20">
                  <c:v>Aug-20</c:v>
                </c:pt>
                <c:pt idx="21">
                  <c:v>Sep-20</c:v>
                </c:pt>
                <c:pt idx="22">
                  <c:v>Oct-20</c:v>
                </c:pt>
                <c:pt idx="23">
                  <c:v>Nov-20</c:v>
                </c:pt>
                <c:pt idx="24">
                  <c:v>Dec-20</c:v>
                </c:pt>
                <c:pt idx="25">
                  <c:v>Jan-21</c:v>
                </c:pt>
                <c:pt idx="26">
                  <c:v>Feb-21</c:v>
                </c:pt>
                <c:pt idx="27">
                  <c:v>Mar-21</c:v>
                </c:pt>
                <c:pt idx="28">
                  <c:v>Apr-21</c:v>
                </c:pt>
                <c:pt idx="29">
                  <c:v>May-21</c:v>
                </c:pt>
                <c:pt idx="30">
                  <c:v>Jun-21</c:v>
                </c:pt>
                <c:pt idx="31">
                  <c:v>Jul-21</c:v>
                </c:pt>
                <c:pt idx="32">
                  <c:v>Aug-21</c:v>
                </c:pt>
                <c:pt idx="33">
                  <c:v>Sep-21</c:v>
                </c:pt>
                <c:pt idx="34">
                  <c:v>Oct-21</c:v>
                </c:pt>
                <c:pt idx="35">
                  <c:v>Nov-21</c:v>
                </c:pt>
                <c:pt idx="36">
                  <c:v>Dec-21</c:v>
                </c:pt>
                <c:pt idx="37">
                  <c:v>Jan-22</c:v>
                </c:pt>
                <c:pt idx="38">
                  <c:v>Feb-22</c:v>
                </c:pt>
                <c:pt idx="39">
                  <c:v>Mar-22</c:v>
                </c:pt>
                <c:pt idx="40">
                  <c:v>Apr-22</c:v>
                </c:pt>
                <c:pt idx="41">
                  <c:v>May-22</c:v>
                </c:pt>
                <c:pt idx="42">
                  <c:v>Jun-22</c:v>
                </c:pt>
                <c:pt idx="43">
                  <c:v>Jul-22</c:v>
                </c:pt>
                <c:pt idx="44">
                  <c:v>Aug-22</c:v>
                </c:pt>
                <c:pt idx="45">
                  <c:v>Sep-22</c:v>
                </c:pt>
                <c:pt idx="46">
                  <c:v>Oct-22</c:v>
                </c:pt>
                <c:pt idx="47">
                  <c:v>Nov-22</c:v>
                </c:pt>
                <c:pt idx="48">
                  <c:v>Dec-22</c:v>
                </c:pt>
              </c:strCache>
            </c:strRef>
          </c:cat>
          <c:val>
            <c:numRef>
              <c:f>'Main (2)'!$D$4:$D$51</c:f>
              <c:numCache>
                <c:formatCode>_("₹"* #,##0.00_);_("₹"* \(#,##0.00\);_("₹"* "-"??_);_(@_)</c:formatCode>
                <c:ptCount val="48"/>
                <c:pt idx="0">
                  <c:v>24212</c:v>
                </c:pt>
                <c:pt idx="1">
                  <c:v>24133</c:v>
                </c:pt>
                <c:pt idx="2">
                  <c:v>19940</c:v>
                </c:pt>
                <c:pt idx="3">
                  <c:v>18943</c:v>
                </c:pt>
                <c:pt idx="4">
                  <c:v>30385</c:v>
                </c:pt>
                <c:pt idx="5">
                  <c:v>27675</c:v>
                </c:pt>
                <c:pt idx="6">
                  <c:v>38768</c:v>
                </c:pt>
                <c:pt idx="7">
                  <c:v>7510</c:v>
                </c:pt>
                <c:pt idx="8">
                  <c:v>16031</c:v>
                </c:pt>
                <c:pt idx="9">
                  <c:v>130725</c:v>
                </c:pt>
                <c:pt idx="10">
                  <c:v>24572</c:v>
                </c:pt>
                <c:pt idx="11">
                  <c:v>83140</c:v>
                </c:pt>
                <c:pt idx="12">
                  <c:v>27310</c:v>
                </c:pt>
                <c:pt idx="13">
                  <c:v>26885</c:v>
                </c:pt>
                <c:pt idx="14">
                  <c:v>19292</c:v>
                </c:pt>
                <c:pt idx="15">
                  <c:v>19222</c:v>
                </c:pt>
                <c:pt idx="16">
                  <c:v>19896</c:v>
                </c:pt>
                <c:pt idx="17">
                  <c:v>24283</c:v>
                </c:pt>
                <c:pt idx="18">
                  <c:v>21798</c:v>
                </c:pt>
                <c:pt idx="19">
                  <c:v>22742</c:v>
                </c:pt>
                <c:pt idx="20">
                  <c:v>21966</c:v>
                </c:pt>
                <c:pt idx="21">
                  <c:v>20336</c:v>
                </c:pt>
                <c:pt idx="22">
                  <c:v>14962</c:v>
                </c:pt>
                <c:pt idx="23">
                  <c:v>17189</c:v>
                </c:pt>
                <c:pt idx="24">
                  <c:v>23814</c:v>
                </c:pt>
                <c:pt idx="25">
                  <c:v>26036</c:v>
                </c:pt>
                <c:pt idx="26">
                  <c:v>19013</c:v>
                </c:pt>
                <c:pt idx="27">
                  <c:v>19748</c:v>
                </c:pt>
                <c:pt idx="28">
                  <c:v>17173</c:v>
                </c:pt>
                <c:pt idx="29">
                  <c:v>15454</c:v>
                </c:pt>
                <c:pt idx="30">
                  <c:v>15134</c:v>
                </c:pt>
                <c:pt idx="31">
                  <c:v>25134</c:v>
                </c:pt>
                <c:pt idx="32">
                  <c:v>18182</c:v>
                </c:pt>
                <c:pt idx="33">
                  <c:v>107536</c:v>
                </c:pt>
                <c:pt idx="34">
                  <c:v>29201</c:v>
                </c:pt>
                <c:pt idx="35">
                  <c:v>23394</c:v>
                </c:pt>
                <c:pt idx="36">
                  <c:v>22609</c:v>
                </c:pt>
                <c:pt idx="37">
                  <c:v>15323</c:v>
                </c:pt>
                <c:pt idx="38">
                  <c:v>23597</c:v>
                </c:pt>
                <c:pt idx="39">
                  <c:v>16617</c:v>
                </c:pt>
                <c:pt idx="40">
                  <c:v>59523</c:v>
                </c:pt>
                <c:pt idx="41">
                  <c:v>26027</c:v>
                </c:pt>
                <c:pt idx="42">
                  <c:v>35112</c:v>
                </c:pt>
                <c:pt idx="43">
                  <c:v>30374</c:v>
                </c:pt>
                <c:pt idx="44">
                  <c:v>49186</c:v>
                </c:pt>
                <c:pt idx="45">
                  <c:v>53508</c:v>
                </c:pt>
                <c:pt idx="46">
                  <c:v>31912</c:v>
                </c:pt>
                <c:pt idx="47">
                  <c:v>81852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CBF2-46A6-B5A3-21933F6CFFA1}"/>
            </c:ext>
          </c:extLst>
        </c:ser>
        <c:ser>
          <c:idx val="1"/>
          <c:order val="1"/>
          <c:tx>
            <c:v>BarProfit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'Main (2)'!$G$4:$G$51</c:f>
              <c:numCache>
                <c:formatCode>_("₹"* #,##0.00_);_("₹"* \(#,##0.00\);_("₹"* "-"??_);_(@_)</c:formatCode>
                <c:ptCount val="48"/>
                <c:pt idx="0">
                  <c:v>53832</c:v>
                </c:pt>
                <c:pt idx="1">
                  <c:v>32311</c:v>
                </c:pt>
                <c:pt idx="2">
                  <c:v>30515</c:v>
                </c:pt>
                <c:pt idx="3">
                  <c:v>39469</c:v>
                </c:pt>
                <c:pt idx="4">
                  <c:v>32243</c:v>
                </c:pt>
                <c:pt idx="5">
                  <c:v>61925</c:v>
                </c:pt>
                <c:pt idx="6">
                  <c:v>60554</c:v>
                </c:pt>
                <c:pt idx="7">
                  <c:v>29042</c:v>
                </c:pt>
                <c:pt idx="8">
                  <c:v>27731</c:v>
                </c:pt>
                <c:pt idx="9">
                  <c:v>56738</c:v>
                </c:pt>
                <c:pt idx="10">
                  <c:v>25430</c:v>
                </c:pt>
                <c:pt idx="11">
                  <c:v>56785</c:v>
                </c:pt>
                <c:pt idx="12">
                  <c:v>33527</c:v>
                </c:pt>
                <c:pt idx="13">
                  <c:v>36028</c:v>
                </c:pt>
                <c:pt idx="14">
                  <c:v>-30000</c:v>
                </c:pt>
                <c:pt idx="15">
                  <c:v>-30000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1885</c:v>
                </c:pt>
                <c:pt idx="23">
                  <c:v>4550</c:v>
                </c:pt>
                <c:pt idx="24">
                  <c:v>3013</c:v>
                </c:pt>
                <c:pt idx="25">
                  <c:v>-14256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15453</c:v>
                </c:pt>
                <c:pt idx="31">
                  <c:v>26024</c:v>
                </c:pt>
                <c:pt idx="32">
                  <c:v>19206</c:v>
                </c:pt>
                <c:pt idx="33">
                  <c:v>19900</c:v>
                </c:pt>
                <c:pt idx="34">
                  <c:v>32082</c:v>
                </c:pt>
                <c:pt idx="35">
                  <c:v>27217</c:v>
                </c:pt>
                <c:pt idx="36">
                  <c:v>43392</c:v>
                </c:pt>
                <c:pt idx="37">
                  <c:v>38154</c:v>
                </c:pt>
                <c:pt idx="38">
                  <c:v>39482</c:v>
                </c:pt>
                <c:pt idx="39">
                  <c:v>36732</c:v>
                </c:pt>
                <c:pt idx="40">
                  <c:v>73970</c:v>
                </c:pt>
                <c:pt idx="41">
                  <c:v>42126</c:v>
                </c:pt>
                <c:pt idx="42">
                  <c:v>35433</c:v>
                </c:pt>
                <c:pt idx="43">
                  <c:v>35539</c:v>
                </c:pt>
                <c:pt idx="44">
                  <c:v>60808</c:v>
                </c:pt>
                <c:pt idx="45">
                  <c:v>51730</c:v>
                </c:pt>
                <c:pt idx="46">
                  <c:v>55522</c:v>
                </c:pt>
                <c:pt idx="47">
                  <c:v>88724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CBF2-46A6-B5A3-21933F6CFFA1}"/>
            </c:ext>
          </c:extLst>
        </c:ser>
        <c:ser>
          <c:idx val="2"/>
          <c:order val="2"/>
          <c:tx>
            <c:v>PartyProfit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'Main (2)'!$J$4:$J$51</c:f>
              <c:numCache>
                <c:formatCode>_("₹"* #,##0.00_);_("₹"* \(#,##0.00\);_("₹"* "-"??_);_(@_)</c:formatCode>
                <c:ptCount val="48"/>
                <c:pt idx="0">
                  <c:v>19000</c:v>
                </c:pt>
                <c:pt idx="1">
                  <c:v>21000</c:v>
                </c:pt>
                <c:pt idx="2">
                  <c:v>12000</c:v>
                </c:pt>
                <c:pt idx="3">
                  <c:v>24500</c:v>
                </c:pt>
                <c:pt idx="4">
                  <c:v>22000</c:v>
                </c:pt>
                <c:pt idx="5">
                  <c:v>13500</c:v>
                </c:pt>
                <c:pt idx="6">
                  <c:v>9500</c:v>
                </c:pt>
                <c:pt idx="7">
                  <c:v>11000</c:v>
                </c:pt>
                <c:pt idx="8">
                  <c:v>8000</c:v>
                </c:pt>
                <c:pt idx="9">
                  <c:v>12000</c:v>
                </c:pt>
                <c:pt idx="10">
                  <c:v>9500</c:v>
                </c:pt>
                <c:pt idx="11">
                  <c:v>15500</c:v>
                </c:pt>
                <c:pt idx="12">
                  <c:v>9500</c:v>
                </c:pt>
                <c:pt idx="13">
                  <c:v>8500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3000</c:v>
                </c:pt>
                <c:pt idx="24">
                  <c:v>6500</c:v>
                </c:pt>
                <c:pt idx="25">
                  <c:v>4000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4000</c:v>
                </c:pt>
                <c:pt idx="31">
                  <c:v>6500</c:v>
                </c:pt>
                <c:pt idx="32">
                  <c:v>8000</c:v>
                </c:pt>
                <c:pt idx="33">
                  <c:v>11000</c:v>
                </c:pt>
                <c:pt idx="34">
                  <c:v>13000</c:v>
                </c:pt>
                <c:pt idx="35">
                  <c:v>12500</c:v>
                </c:pt>
                <c:pt idx="36">
                  <c:v>10000</c:v>
                </c:pt>
                <c:pt idx="37">
                  <c:v>8500</c:v>
                </c:pt>
                <c:pt idx="38">
                  <c:v>9500</c:v>
                </c:pt>
                <c:pt idx="39">
                  <c:v>8500</c:v>
                </c:pt>
                <c:pt idx="40">
                  <c:v>13500</c:v>
                </c:pt>
                <c:pt idx="41">
                  <c:v>12000</c:v>
                </c:pt>
                <c:pt idx="42">
                  <c:v>15500</c:v>
                </c:pt>
                <c:pt idx="43">
                  <c:v>11000</c:v>
                </c:pt>
                <c:pt idx="44">
                  <c:v>8500</c:v>
                </c:pt>
                <c:pt idx="45">
                  <c:v>11000</c:v>
                </c:pt>
                <c:pt idx="46">
                  <c:v>10500</c:v>
                </c:pt>
                <c:pt idx="47">
                  <c:v>13500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CBF2-46A6-B5A3-21933F6CFFA1}"/>
            </c:ext>
          </c:extLst>
        </c:ser>
        <c:ser>
          <c:idx val="3"/>
          <c:order val="3"/>
          <c:tx>
            <c:v>RoomsProfit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CBF2-46A6-B5A3-21933F6CFF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CBF2-46A6-B5A3-21933F6CFFA1}"/>
                </c:ext>
              </c:extLst>
            </c:dLbl>
            <c:dLbl>
              <c:idx val="3"/>
              <c:layout>
                <c:manualLayout>
                  <c:x val="-5.8646147783805842E-2"/>
                  <c:y val="2.66901409146556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4-CBF2-46A6-B5A3-21933F6CFFA1}"/>
                </c:ext>
              </c:extLst>
            </c:dLbl>
            <c:dLbl>
              <c:idx val="4"/>
              <c:layout>
                <c:manualLayout>
                  <c:x val="-6.4255249343832019E-2"/>
                  <c:y val="-9.9122953084781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D-CBF2-46A6-B5A3-21933F6CFFA1}"/>
                </c:ext>
              </c:extLst>
            </c:dLbl>
            <c:dLbl>
              <c:idx val="5"/>
              <c:layout>
                <c:manualLayout>
                  <c:x val="-4.1950541338582677E-2"/>
                  <c:y val="-5.3997102190348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E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CBF2-46A6-B5A3-21933F6CFF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CBF2-46A6-B5A3-21933F6CFFA1}"/>
                </c:ext>
              </c:extLst>
            </c:dLbl>
            <c:dLbl>
              <c:idx val="11"/>
              <c:layout>
                <c:manualLayout>
                  <c:x val="-3.4017014629203556E-2"/>
                  <c:y val="-4.86039953321587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A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CBF2-46A6-B5A3-21933F6CFFA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BF2-46A6-B5A3-21933F6CFFA1}"/>
                </c:ext>
              </c:extLst>
            </c:dLbl>
            <c:dLbl>
              <c:idx val="14"/>
              <c:layout>
                <c:manualLayout>
                  <c:x val="-5.3284217488899679E-2"/>
                  <c:y val="3.610190794550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D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CBF2-46A6-B5A3-21933F6CFFA1}"/>
                </c:ext>
              </c:extLst>
            </c:dLbl>
            <c:dLbl>
              <c:idx val="17"/>
              <c:layout>
                <c:manualLayout>
                  <c:x val="-1.2176085227952469E-2"/>
                  <c:y val="3.61019079455073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0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CBF2-46A6-B5A3-21933F6CFFA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CBF2-46A6-B5A3-21933F6CFFA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CBF2-46A6-B5A3-21933F6CFFA1}"/>
                </c:ext>
              </c:extLst>
            </c:dLbl>
            <c:dLbl>
              <c:idx val="30"/>
              <c:layout>
                <c:manualLayout>
                  <c:x val="1.4633566246578427E-2"/>
                  <c:y val="-3.91922283013069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D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CBF2-46A6-B5A3-21933F6CFFA1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CBF2-46A6-B5A3-21933F6CFFA1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BC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CBF2-46A6-B5A3-21933F6CFFA1}"/>
                </c:ext>
              </c:extLst>
            </c:dLbl>
            <c:dLbl>
              <c:idx val="37"/>
              <c:layout>
                <c:manualLayout>
                  <c:x val="-5.3688566272965879E-2"/>
                  <c:y val="-8.094162824212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2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CBF2-46A6-B5A3-21933F6CFFA1}"/>
                </c:ext>
              </c:extLst>
            </c:dLbl>
            <c:dLbl>
              <c:idx val="44"/>
              <c:layout>
                <c:manualLayout>
                  <c:x val="1.3520930527115746E-2"/>
                  <c:y val="-4.5466739655208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8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CBF2-46A6-B5A3-21933F6CF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(2)'!$M$4:$M$51</c:f>
              <c:numCache>
                <c:formatCode>_("₹"* #,##0.00_);_("₹"* \(#,##0.00\);_("₹"* "-"??_);_(@_)</c:formatCode>
                <c:ptCount val="48"/>
                <c:pt idx="0">
                  <c:v>82500</c:v>
                </c:pt>
                <c:pt idx="1">
                  <c:v>77500</c:v>
                </c:pt>
                <c:pt idx="2">
                  <c:v>70000</c:v>
                </c:pt>
                <c:pt idx="3">
                  <c:v>-120300</c:v>
                </c:pt>
                <c:pt idx="4">
                  <c:v>93500</c:v>
                </c:pt>
                <c:pt idx="5">
                  <c:v>157500</c:v>
                </c:pt>
                <c:pt idx="6">
                  <c:v>153500</c:v>
                </c:pt>
                <c:pt idx="7">
                  <c:v>53000</c:v>
                </c:pt>
                <c:pt idx="8">
                  <c:v>42500</c:v>
                </c:pt>
                <c:pt idx="9">
                  <c:v>19500</c:v>
                </c:pt>
                <c:pt idx="10">
                  <c:v>30500</c:v>
                </c:pt>
                <c:pt idx="11">
                  <c:v>76500</c:v>
                </c:pt>
                <c:pt idx="12">
                  <c:v>46000</c:v>
                </c:pt>
                <c:pt idx="13">
                  <c:v>50500</c:v>
                </c:pt>
                <c:pt idx="14">
                  <c:v>-126500</c:v>
                </c:pt>
                <c:pt idx="15">
                  <c:v>-126500</c:v>
                </c:pt>
                <c:pt idx="16">
                  <c:v>-126500</c:v>
                </c:pt>
                <c:pt idx="17">
                  <c:v>-106500</c:v>
                </c:pt>
                <c:pt idx="18">
                  <c:v>-106500</c:v>
                </c:pt>
                <c:pt idx="19">
                  <c:v>-106500</c:v>
                </c:pt>
                <c:pt idx="20">
                  <c:v>-106500</c:v>
                </c:pt>
                <c:pt idx="21">
                  <c:v>-106500</c:v>
                </c:pt>
                <c:pt idx="22">
                  <c:v>-66500</c:v>
                </c:pt>
                <c:pt idx="23">
                  <c:v>-40000</c:v>
                </c:pt>
                <c:pt idx="24">
                  <c:v>-32500</c:v>
                </c:pt>
                <c:pt idx="25">
                  <c:v>-73000</c:v>
                </c:pt>
                <c:pt idx="26">
                  <c:v>-126400</c:v>
                </c:pt>
                <c:pt idx="27">
                  <c:v>-127000</c:v>
                </c:pt>
                <c:pt idx="28">
                  <c:v>-126400</c:v>
                </c:pt>
                <c:pt idx="29">
                  <c:v>-127000</c:v>
                </c:pt>
                <c:pt idx="30">
                  <c:v>-102500</c:v>
                </c:pt>
                <c:pt idx="31">
                  <c:v>-71000</c:v>
                </c:pt>
                <c:pt idx="32">
                  <c:v>-58500</c:v>
                </c:pt>
                <c:pt idx="33">
                  <c:v>-38500</c:v>
                </c:pt>
                <c:pt idx="34">
                  <c:v>-12500</c:v>
                </c:pt>
                <c:pt idx="35">
                  <c:v>7000</c:v>
                </c:pt>
                <c:pt idx="36">
                  <c:v>23500</c:v>
                </c:pt>
                <c:pt idx="37">
                  <c:v>34000</c:v>
                </c:pt>
                <c:pt idx="38">
                  <c:v>59500</c:v>
                </c:pt>
                <c:pt idx="39">
                  <c:v>57500</c:v>
                </c:pt>
                <c:pt idx="40">
                  <c:v>127000</c:v>
                </c:pt>
                <c:pt idx="41">
                  <c:v>82500</c:v>
                </c:pt>
                <c:pt idx="42">
                  <c:v>97000</c:v>
                </c:pt>
                <c:pt idx="43">
                  <c:v>60500</c:v>
                </c:pt>
                <c:pt idx="44">
                  <c:v>125000</c:v>
                </c:pt>
                <c:pt idx="45">
                  <c:v>82000</c:v>
                </c:pt>
                <c:pt idx="46">
                  <c:v>76500</c:v>
                </c:pt>
                <c:pt idx="47">
                  <c:v>122000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C-CBF2-46A6-B5A3-21933F6CFFA1}"/>
            </c:ext>
          </c:extLst>
        </c:ser>
        <c:ser>
          <c:idx val="4"/>
          <c:order val="4"/>
          <c:tx>
            <c:v>SubscriptionProfit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CBF2-46A6-B5A3-21933F6CFFA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CBF2-46A6-B5A3-21933F6CFF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CBF2-46A6-B5A3-21933F6CFF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CBF2-46A6-B5A3-21933F6CFF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CBF2-46A6-B5A3-21933F6CFFA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CBF2-46A6-B5A3-21933F6CFFA1}"/>
                </c:ext>
              </c:extLst>
            </c:dLbl>
            <c:dLbl>
              <c:idx val="13"/>
              <c:layout>
                <c:manualLayout>
                  <c:x val="-2.3293154039391254E-2"/>
                  <c:y val="-6.11530180399612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69-CBF2-46A6-B5A3-21933F6CFFA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CBF2-46A6-B5A3-21933F6CFFA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CBF2-46A6-B5A3-21933F6CFFA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CBF2-46A6-B5A3-21933F6CFFA1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CBF2-46A6-B5A3-21933F6CFFA1}"/>
                </c:ext>
              </c:extLst>
            </c:dLbl>
            <c:dLbl>
              <c:idx val="32"/>
              <c:layout>
                <c:manualLayout>
                  <c:x val="-9.8360178168077517E-2"/>
                  <c:y val="-6.7427529393862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7B-CBF2-46A6-B5A3-21933F6CFFA1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CBF2-46A6-B5A3-21933F6CFFA1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CBF2-46A6-B5A3-21933F6CFFA1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CBF2-46A6-B5A3-21933F6CFFA1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CBF2-46A6-B5A3-21933F6CFFA1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CBF2-46A6-B5A3-21933F6CF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(2)'!$P$4:$P$51</c:f>
              <c:numCache>
                <c:formatCode>_("₹"* #,##0.00_);_("₹"* \(#,##0.00\);_("₹"* "-"??_);_(@_)</c:formatCode>
                <c:ptCount val="48"/>
                <c:pt idx="0">
                  <c:v>43016</c:v>
                </c:pt>
                <c:pt idx="1">
                  <c:v>47650</c:v>
                </c:pt>
                <c:pt idx="2">
                  <c:v>54850</c:v>
                </c:pt>
                <c:pt idx="3">
                  <c:v>51980</c:v>
                </c:pt>
                <c:pt idx="4">
                  <c:v>53230</c:v>
                </c:pt>
                <c:pt idx="5">
                  <c:v>48655</c:v>
                </c:pt>
                <c:pt idx="6">
                  <c:v>53162</c:v>
                </c:pt>
                <c:pt idx="7">
                  <c:v>44612</c:v>
                </c:pt>
                <c:pt idx="8">
                  <c:v>51305</c:v>
                </c:pt>
                <c:pt idx="9">
                  <c:v>50548</c:v>
                </c:pt>
                <c:pt idx="10">
                  <c:v>-23278</c:v>
                </c:pt>
                <c:pt idx="11">
                  <c:v>-5528</c:v>
                </c:pt>
                <c:pt idx="12">
                  <c:v>52408</c:v>
                </c:pt>
                <c:pt idx="13">
                  <c:v>45119</c:v>
                </c:pt>
                <c:pt idx="14">
                  <c:v>53120</c:v>
                </c:pt>
                <c:pt idx="15">
                  <c:v>48115</c:v>
                </c:pt>
                <c:pt idx="16">
                  <c:v>17318</c:v>
                </c:pt>
                <c:pt idx="17">
                  <c:v>20692</c:v>
                </c:pt>
                <c:pt idx="18">
                  <c:v>16794</c:v>
                </c:pt>
                <c:pt idx="19">
                  <c:v>19542</c:v>
                </c:pt>
                <c:pt idx="20">
                  <c:v>17638</c:v>
                </c:pt>
                <c:pt idx="21">
                  <c:v>20967</c:v>
                </c:pt>
                <c:pt idx="22">
                  <c:v>64228</c:v>
                </c:pt>
                <c:pt idx="23">
                  <c:v>62198</c:v>
                </c:pt>
                <c:pt idx="24">
                  <c:v>67016</c:v>
                </c:pt>
                <c:pt idx="25">
                  <c:v>64220</c:v>
                </c:pt>
                <c:pt idx="26">
                  <c:v>31466</c:v>
                </c:pt>
                <c:pt idx="27">
                  <c:v>36317</c:v>
                </c:pt>
                <c:pt idx="28">
                  <c:v>35012</c:v>
                </c:pt>
                <c:pt idx="29">
                  <c:v>33422</c:v>
                </c:pt>
                <c:pt idx="30">
                  <c:v>36708</c:v>
                </c:pt>
                <c:pt idx="31">
                  <c:v>42468</c:v>
                </c:pt>
                <c:pt idx="32">
                  <c:v>44008</c:v>
                </c:pt>
                <c:pt idx="33">
                  <c:v>47115</c:v>
                </c:pt>
                <c:pt idx="34">
                  <c:v>44198</c:v>
                </c:pt>
                <c:pt idx="35">
                  <c:v>41214</c:v>
                </c:pt>
                <c:pt idx="36">
                  <c:v>44095</c:v>
                </c:pt>
                <c:pt idx="37">
                  <c:v>40012</c:v>
                </c:pt>
                <c:pt idx="38">
                  <c:v>43768</c:v>
                </c:pt>
                <c:pt idx="39">
                  <c:v>47264</c:v>
                </c:pt>
                <c:pt idx="40">
                  <c:v>44212</c:v>
                </c:pt>
                <c:pt idx="41">
                  <c:v>46638</c:v>
                </c:pt>
                <c:pt idx="42">
                  <c:v>43938</c:v>
                </c:pt>
                <c:pt idx="43">
                  <c:v>47245</c:v>
                </c:pt>
                <c:pt idx="44">
                  <c:v>43460</c:v>
                </c:pt>
                <c:pt idx="45">
                  <c:v>46132</c:v>
                </c:pt>
                <c:pt idx="46">
                  <c:v>41936</c:v>
                </c:pt>
                <c:pt idx="47">
                  <c:v>47476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B-CBF2-46A6-B5A3-21933F6CFFA1}"/>
            </c:ext>
          </c:extLst>
        </c:ser>
        <c:ser>
          <c:idx val="5"/>
          <c:order val="5"/>
          <c:tx>
            <c:v>Interest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CBF2-46A6-B5A3-21933F6CFFA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CBF2-46A6-B5A3-21933F6CFFA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CBF2-46A6-B5A3-21933F6CFF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CBF2-46A6-B5A3-21933F6CFF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CBF2-46A6-B5A3-21933F6CFF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CBF2-46A6-B5A3-21933F6CFF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CBF2-46A6-B5A3-21933F6CFF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CBF2-46A6-B5A3-21933F6CFF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CBF2-46A6-B5A3-21933F6CFFA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CBF2-46A6-B5A3-21933F6CFFA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CBF2-46A6-B5A3-21933F6CFFA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CBF2-46A6-B5A3-21933F6CFFA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CBF2-46A6-B5A3-21933F6CFFA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CBF2-46A6-B5A3-21933F6CFFA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CBF2-46A6-B5A3-21933F6CFFA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CBF2-46A6-B5A3-21933F6CFFA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CBF2-46A6-B5A3-21933F6CFFA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CBF2-46A6-B5A3-21933F6CFFA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CBF2-46A6-B5A3-21933F6CFFA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CBF2-46A6-B5A3-21933F6CFFA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CBF2-46A6-B5A3-21933F6CFFA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CBF2-46A6-B5A3-21933F6CFFA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CBF2-46A6-B5A3-21933F6CFFA1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CBF2-46A6-B5A3-21933F6CFFA1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CBF2-46A6-B5A3-21933F6CFFA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CBF2-46A6-B5A3-21933F6CFFA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CBF2-46A6-B5A3-21933F6CFFA1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CBF2-46A6-B5A3-21933F6CFFA1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CBF2-46A6-B5A3-21933F6CFFA1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CBF2-46A6-B5A3-21933F6CFFA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CBF2-46A6-B5A3-21933F6CFFA1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CBF2-46A6-B5A3-21933F6CFFA1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CBF2-46A6-B5A3-21933F6CFFA1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CBF2-46A6-B5A3-21933F6CFFA1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CBF2-46A6-B5A3-21933F6CFFA1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CBF2-46A6-B5A3-21933F6CFFA1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CBF2-46A6-B5A3-21933F6CFFA1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CBF2-46A6-B5A3-21933F6CFFA1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CBF2-46A6-B5A3-21933F6CFFA1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CBF2-46A6-B5A3-21933F6CFFA1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CBF2-46A6-B5A3-21933F6CFFA1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CBF2-46A6-B5A3-21933F6CFFA1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CBF2-46A6-B5A3-21933F6CFFA1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CBF2-46A6-B5A3-21933F6CFFA1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CBF2-46A6-B5A3-21933F6CFFA1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CBF2-46A6-B5A3-21933F6CFFA1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CBF2-46A6-B5A3-21933F6CF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(2)'!$S$4:$S$51</c:f>
              <c:numCache>
                <c:formatCode>_ "₹"\ * #,##0_ ;_ "₹"\ * \-#,##0_ ;_ "₹"\ * "-"??_ ;_ @_ </c:formatCode>
                <c:ptCount val="48"/>
                <c:pt idx="0">
                  <c:v>104166.6667</c:v>
                </c:pt>
                <c:pt idx="1">
                  <c:v>104166.6667</c:v>
                </c:pt>
                <c:pt idx="2">
                  <c:v>104166.6667</c:v>
                </c:pt>
                <c:pt idx="3">
                  <c:v>104166.6667</c:v>
                </c:pt>
                <c:pt idx="4">
                  <c:v>104166.6667</c:v>
                </c:pt>
                <c:pt idx="5">
                  <c:v>104166.6667</c:v>
                </c:pt>
                <c:pt idx="6">
                  <c:v>104166.6667</c:v>
                </c:pt>
                <c:pt idx="7">
                  <c:v>104166.6667</c:v>
                </c:pt>
                <c:pt idx="8">
                  <c:v>104166.6667</c:v>
                </c:pt>
                <c:pt idx="9">
                  <c:v>104166.6667</c:v>
                </c:pt>
                <c:pt idx="10">
                  <c:v>104166.6667</c:v>
                </c:pt>
                <c:pt idx="11">
                  <c:v>104166.6667</c:v>
                </c:pt>
                <c:pt idx="12">
                  <c:v>104166.6667</c:v>
                </c:pt>
                <c:pt idx="13">
                  <c:v>104166.6667</c:v>
                </c:pt>
                <c:pt idx="14">
                  <c:v>104166.6667</c:v>
                </c:pt>
                <c:pt idx="15">
                  <c:v>104166.6667</c:v>
                </c:pt>
                <c:pt idx="16">
                  <c:v>104166.6667</c:v>
                </c:pt>
                <c:pt idx="17">
                  <c:v>104166.6667</c:v>
                </c:pt>
                <c:pt idx="18">
                  <c:v>104166.6667</c:v>
                </c:pt>
                <c:pt idx="19">
                  <c:v>104166.6667</c:v>
                </c:pt>
                <c:pt idx="20">
                  <c:v>104166.6667</c:v>
                </c:pt>
                <c:pt idx="21">
                  <c:v>104166.6667</c:v>
                </c:pt>
                <c:pt idx="22">
                  <c:v>104166.6667</c:v>
                </c:pt>
                <c:pt idx="23">
                  <c:v>104166.6667</c:v>
                </c:pt>
                <c:pt idx="24">
                  <c:v>104166.6667</c:v>
                </c:pt>
                <c:pt idx="25">
                  <c:v>104166.6667</c:v>
                </c:pt>
                <c:pt idx="26">
                  <c:v>104166.6667</c:v>
                </c:pt>
                <c:pt idx="27">
                  <c:v>104166.6667</c:v>
                </c:pt>
                <c:pt idx="28">
                  <c:v>104166.6667</c:v>
                </c:pt>
                <c:pt idx="29">
                  <c:v>104166.6667</c:v>
                </c:pt>
                <c:pt idx="30">
                  <c:v>104166.6667</c:v>
                </c:pt>
                <c:pt idx="31">
                  <c:v>104166.6667</c:v>
                </c:pt>
                <c:pt idx="32">
                  <c:v>104166.6667</c:v>
                </c:pt>
                <c:pt idx="33">
                  <c:v>104166.6667</c:v>
                </c:pt>
                <c:pt idx="34">
                  <c:v>104166.6667</c:v>
                </c:pt>
                <c:pt idx="35">
                  <c:v>104166.6667</c:v>
                </c:pt>
                <c:pt idx="36">
                  <c:v>104166.6667</c:v>
                </c:pt>
                <c:pt idx="37">
                  <c:v>104166.6667</c:v>
                </c:pt>
                <c:pt idx="38">
                  <c:v>104166.6667</c:v>
                </c:pt>
                <c:pt idx="39">
                  <c:v>104166.6667</c:v>
                </c:pt>
                <c:pt idx="40">
                  <c:v>104166.6667</c:v>
                </c:pt>
                <c:pt idx="41">
                  <c:v>104166.6667</c:v>
                </c:pt>
                <c:pt idx="42">
                  <c:v>104166.6667</c:v>
                </c:pt>
                <c:pt idx="43">
                  <c:v>104166.6667</c:v>
                </c:pt>
                <c:pt idx="44">
                  <c:v>104166.6667</c:v>
                </c:pt>
                <c:pt idx="45">
                  <c:v>104166.6667</c:v>
                </c:pt>
                <c:pt idx="46">
                  <c:v>104166.6667</c:v>
                </c:pt>
                <c:pt idx="47">
                  <c:v>104166.6667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BB-CBF2-46A6-B5A3-21933F6CFFA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0138016"/>
        <c:axId val="410135520"/>
      </c:lineChart>
      <c:catAx>
        <c:axId val="41013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04000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35520"/>
        <c:crosses val="autoZero"/>
        <c:auto val="1"/>
        <c:lblAlgn val="ctr"/>
        <c:lblOffset val="100"/>
        <c:noMultiLvlLbl val="0"/>
      </c:catAx>
      <c:valAx>
        <c:axId val="4101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rPr>
                  <a:t>(Rupees)</a:t>
                </a:r>
              </a:p>
            </c:rich>
          </c:tx>
          <c:layout>
            <c:manualLayout>
              <c:xMode val="edge"/>
              <c:yMode val="edge"/>
              <c:x val="1.8749999999999999E-2"/>
              <c:y val="0.433557191363164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3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531200787401571"/>
          <c:y val="0.55731265705823052"/>
          <c:w val="0.1673963254593176"/>
          <c:h val="0.409612064656267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YEARLY LEDGER WISE PROFIT</a:t>
            </a:r>
            <a:endParaRPr lang="en-IN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60656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251598901073764E-2"/>
          <c:y val="0.10689814814814814"/>
          <c:w val="0.87419292414999361"/>
          <c:h val="0.82736002575631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Sheet19!$A$13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1.2912196891685218E-2"/>
                  <c:y val="-6.07249700758189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008-409D-889F-7F60383C3548}"/>
                </c:ext>
              </c:extLst>
            </c:dLbl>
            <c:dLbl>
              <c:idx val="5"/>
              <c:layout>
                <c:manualLayout>
                  <c:x val="-2.0444311745168135E-2"/>
                  <c:y val="-1.01208283459697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008-409D-889F-7F60383C35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8-409D-889F-7F60383C3548}"/>
            </c:ext>
          </c:extLst>
        </c:ser>
        <c:ser>
          <c:idx val="1"/>
          <c:order val="1"/>
          <c:tx>
            <c:strRef>
              <c:f>Sheet19!$A$14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Sheet19!$B$14:$G$14</c:f>
              <c:numCache>
                <c:formatCode>General</c:formatCode>
                <c:ptCount val="6"/>
                <c:pt idx="0">
                  <c:v>255881</c:v>
                </c:pt>
                <c:pt idx="1">
                  <c:v>15990</c:v>
                </c:pt>
                <c:pt idx="2">
                  <c:v>21000</c:v>
                </c:pt>
                <c:pt idx="3">
                  <c:v>-922000</c:v>
                </c:pt>
                <c:pt idx="4">
                  <c:v>438139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8-409D-889F-7F60383C3548}"/>
            </c:ext>
          </c:extLst>
        </c:ser>
        <c:ser>
          <c:idx val="2"/>
          <c:order val="2"/>
          <c:tx>
            <c:strRef>
              <c:f>Sheet19!$A$15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3.9812607082695843E-2"/>
                  <c:y val="6.07249700758200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008-409D-889F-7F60383C3548}"/>
                </c:ext>
              </c:extLst>
            </c:dLbl>
            <c:dLbl>
              <c:idx val="4"/>
              <c:layout>
                <c:manualLayout>
                  <c:x val="-9.6841476687638539E-3"/>
                  <c:y val="-2.428998803032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008-409D-889F-7F60383C3548}"/>
                </c:ext>
              </c:extLst>
            </c:dLbl>
            <c:dLbl>
              <c:idx val="5"/>
              <c:layout>
                <c:manualLayout>
                  <c:x val="1.2912196891685138E-2"/>
                  <c:y val="-4.45316447222669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008-409D-889F-7F60383C35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Sheet19!$B$15:$G$15</c:f>
              <c:numCache>
                <c:formatCode>General</c:formatCode>
                <c:ptCount val="6"/>
                <c:pt idx="0">
                  <c:v>339819</c:v>
                </c:pt>
                <c:pt idx="1">
                  <c:v>128639</c:v>
                </c:pt>
                <c:pt idx="2">
                  <c:v>65500</c:v>
                </c:pt>
                <c:pt idx="3">
                  <c:v>-888300</c:v>
                </c:pt>
                <c:pt idx="4">
                  <c:v>523164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08-409D-889F-7F60383C3548}"/>
            </c:ext>
          </c:extLst>
        </c:ser>
        <c:ser>
          <c:idx val="3"/>
          <c:order val="3"/>
          <c:tx>
            <c:strRef>
              <c:f>Sheet19!$A$16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Sheet19!$B$16:$G$16</c:f>
              <c:numCache>
                <c:formatCode>General</c:formatCode>
                <c:ptCount val="6"/>
                <c:pt idx="0">
                  <c:v>445640</c:v>
                </c:pt>
                <c:pt idx="1">
                  <c:v>601612</c:v>
                </c:pt>
                <c:pt idx="2">
                  <c:v>132000</c:v>
                </c:pt>
                <c:pt idx="3">
                  <c:v>947000</c:v>
                </c:pt>
                <c:pt idx="4">
                  <c:v>536176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08-409D-889F-7F60383C3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049904"/>
        <c:axId val="303936160"/>
      </c:barChart>
      <c:catAx>
        <c:axId val="40404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36160"/>
        <c:crosses val="autoZero"/>
        <c:auto val="1"/>
        <c:lblAlgn val="ctr"/>
        <c:lblOffset val="100"/>
        <c:noMultiLvlLbl val="0"/>
      </c:catAx>
      <c:valAx>
        <c:axId val="303936160"/>
        <c:scaling>
          <c:orientation val="minMax"/>
          <c:max val="1300000"/>
          <c:min val="-1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4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732680753387714"/>
          <c:y val="0.9291500576169992"/>
          <c:w val="0.38749841774752658"/>
          <c:h val="7.0849942383000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 dirty="0" smtClean="0"/>
              <a:t>SHARE OF PROFIT : 2019</a:t>
            </a:r>
            <a:endParaRPr lang="en-IN" sz="3200" b="1" u="sng" dirty="0"/>
          </a:p>
        </c:rich>
      </c:tx>
      <c:layout>
        <c:manualLayout>
          <c:xMode val="edge"/>
          <c:yMode val="edge"/>
          <c:x val="0.226177506140135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06518094480962"/>
          <c:y val="0.10855995491778368"/>
          <c:w val="0.69431690273770186"/>
          <c:h val="0.7395983465733154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5-451B-9DB7-776D399CD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5-451B-9DB7-776D399CD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5-451B-9DB7-776D399CD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95-451B-9DB7-776D399CD9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95-451B-9DB7-776D399CD9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95-451B-9DB7-776D399CD937}"/>
              </c:ext>
            </c:extLst>
          </c:dPt>
          <c:dLbls>
            <c:dLbl>
              <c:idx val="2"/>
              <c:layout>
                <c:manualLayout>
                  <c:x val="-0.13904386620785403"/>
                  <c:y val="-2.874689483039034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F95-451B-9DB7-776D399CD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95-451B-9DB7-776D399CD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6827919681526954E-2"/>
          <c:y val="0.87449687551064592"/>
          <c:w val="0.95130848522684208"/>
          <c:h val="0.10302733021189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 dirty="0" smtClean="0"/>
              <a:t>SHARE OF PROFIT : 2022</a:t>
            </a:r>
            <a:endParaRPr lang="en-IN" sz="3200" b="1" u="sng" dirty="0"/>
          </a:p>
        </c:rich>
      </c:tx>
      <c:layout>
        <c:manualLayout>
          <c:xMode val="edge"/>
          <c:yMode val="edge"/>
          <c:x val="0.2194686442332227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069539963664113"/>
          <c:y val="0.10211271414528612"/>
          <c:w val="0.64526339235722485"/>
          <c:h val="0.72423281150063734"/>
        </c:manualLayout>
      </c:layout>
      <c:pieChart>
        <c:varyColors val="1"/>
        <c:ser>
          <c:idx val="2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Sheet19!$B$16:$G$16</c:f>
              <c:numCache>
                <c:formatCode>General</c:formatCode>
                <c:ptCount val="6"/>
                <c:pt idx="0">
                  <c:v>445640</c:v>
                </c:pt>
                <c:pt idx="1">
                  <c:v>601612</c:v>
                </c:pt>
                <c:pt idx="2">
                  <c:v>132000</c:v>
                </c:pt>
                <c:pt idx="3">
                  <c:v>947000</c:v>
                </c:pt>
                <c:pt idx="4">
                  <c:v>536176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0-45CA-9996-E7AA8ADA18F7}"/>
            </c:ext>
          </c:extLst>
        </c:ser>
        <c:ser>
          <c:idx val="1"/>
          <c:order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Sheet19!$B$14:$G$14</c:f>
              <c:numCache>
                <c:formatCode>General</c:formatCode>
                <c:ptCount val="6"/>
                <c:pt idx="0">
                  <c:v>255881</c:v>
                </c:pt>
                <c:pt idx="1">
                  <c:v>15990</c:v>
                </c:pt>
                <c:pt idx="2">
                  <c:v>21000</c:v>
                </c:pt>
                <c:pt idx="3">
                  <c:v>-922000</c:v>
                </c:pt>
                <c:pt idx="4">
                  <c:v>438139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0-45CA-9996-E7AA8ADA18F7}"/>
            </c:ext>
          </c:extLst>
        </c:ser>
        <c:ser>
          <c:idx val="0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70-45CA-9996-E7AA8ADA18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70-45CA-9996-E7AA8ADA18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70-45CA-9996-E7AA8ADA18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70-45CA-9996-E7AA8ADA18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70-45CA-9996-E7AA8ADA18F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70-45CA-9996-E7AA8ADA18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Sheet19!$B$12:$G$12</c:f>
              <c:strCache>
                <c:ptCount val="6"/>
                <c:pt idx="0">
                  <c:v>Food </c:v>
                </c:pt>
                <c:pt idx="1">
                  <c:v>Bar</c:v>
                </c:pt>
                <c:pt idx="2">
                  <c:v>Party Hall</c:v>
                </c:pt>
                <c:pt idx="3">
                  <c:v>Guest Rooms</c:v>
                </c:pt>
                <c:pt idx="4">
                  <c:v>Subscription</c:v>
                </c:pt>
                <c:pt idx="5">
                  <c:v>Interest</c:v>
                </c:pt>
              </c:strCache>
            </c:strRef>
          </c:cat>
          <c:val>
            <c:numRef>
              <c:f>Sheet19!$B$13:$G$13</c:f>
              <c:numCache>
                <c:formatCode>General</c:formatCode>
                <c:ptCount val="6"/>
                <c:pt idx="0">
                  <c:v>346034</c:v>
                </c:pt>
                <c:pt idx="1">
                  <c:v>506575</c:v>
                </c:pt>
                <c:pt idx="2">
                  <c:v>177500</c:v>
                </c:pt>
                <c:pt idx="3">
                  <c:v>736200</c:v>
                </c:pt>
                <c:pt idx="4">
                  <c:v>470202</c:v>
                </c:pt>
                <c:pt idx="5">
                  <c:v>1250000.0003999998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F70-45CA-9996-E7AA8ADA1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 dirty="0" smtClean="0"/>
              <a:t>ROLE OF INTEREST</a:t>
            </a:r>
            <a:endParaRPr lang="en-IN" sz="32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D7-4AA3-830D-DC7338F1F84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D7-4AA3-830D-DC7338F1F84D}"/>
                </c:ext>
              </c:extLst>
            </c:dLbl>
            <c:dLbl>
              <c:idx val="2"/>
              <c:layout>
                <c:manualLayout>
                  <c:x val="-5.9081632653061225E-2"/>
                  <c:y val="-6.11260840717058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7D7-4AA3-830D-DC7338F1F84D}"/>
                </c:ext>
              </c:extLst>
            </c:dLbl>
            <c:dLbl>
              <c:idx val="3"/>
              <c:layout>
                <c:manualLayout>
                  <c:x val="-9.5652887139107634E-2"/>
                  <c:y val="4.4016112569262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7D7-4AA3-830D-DC7338F1F84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D7-4AA3-830D-DC7338F1F84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D7-4AA3-830D-DC7338F1F84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D7-4AA3-830D-DC7338F1F84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D7-4AA3-830D-DC7338F1F84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7D7-4AA3-830D-DC7338F1F84D}"/>
                </c:ext>
              </c:extLst>
            </c:dLbl>
            <c:dLbl>
              <c:idx val="10"/>
              <c:layout>
                <c:manualLayout>
                  <c:x val="-0.11124243398146663"/>
                  <c:y val="6.592142425149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7D7-4AA3-830D-DC7338F1F84D}"/>
                </c:ext>
              </c:extLst>
            </c:dLbl>
            <c:dLbl>
              <c:idx val="11"/>
              <c:layout>
                <c:manualLayout>
                  <c:x val="-9.2875109361329838E-2"/>
                  <c:y val="-9.0243146689997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A7D7-4AA3-830D-DC7338F1F84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D7-4AA3-830D-DC7338F1F84D}"/>
                </c:ext>
              </c:extLst>
            </c:dLbl>
            <c:dLbl>
              <c:idx val="13"/>
              <c:layout>
                <c:manualLayout>
                  <c:x val="-6.7639982502187739E-3"/>
                  <c:y val="-9.9502405949256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A7D7-4AA3-830D-DC7338F1F84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D7-4AA3-830D-DC7338F1F84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7D7-4AA3-830D-DC7338F1F84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D7-4AA3-830D-DC7338F1F84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7D7-4AA3-830D-DC7338F1F84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D7-4AA3-830D-DC7338F1F84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7D7-4AA3-830D-DC7338F1F84D}"/>
                </c:ext>
              </c:extLst>
            </c:dLbl>
            <c:dLbl>
              <c:idx val="21"/>
              <c:layout>
                <c:manualLayout>
                  <c:x val="-7.5404011998500192E-2"/>
                  <c:y val="-4.91946895899757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A7D7-4AA3-830D-DC7338F1F84D}"/>
                </c:ext>
              </c:extLst>
            </c:dLbl>
            <c:dLbl>
              <c:idx val="22"/>
              <c:layout>
                <c:manualLayout>
                  <c:x val="-8.4591836734693879E-2"/>
                  <c:y val="-3.7263295108245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A7D7-4AA3-830D-DC7338F1F84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D7-4AA3-830D-DC7338F1F84D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7D7-4AA3-830D-DC7338F1F84D}"/>
                </c:ext>
              </c:extLst>
            </c:dLbl>
            <c:dLbl>
              <c:idx val="26"/>
              <c:layout>
                <c:manualLayout>
                  <c:x val="-2.0982243291017194E-2"/>
                  <c:y val="-3.7263295108245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A7D7-4AA3-830D-DC7338F1F84D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7D7-4AA3-830D-DC7338F1F84D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D7-4AA3-830D-DC7338F1F84D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7D7-4AA3-830D-DC7338F1F84D}"/>
                </c:ext>
              </c:extLst>
            </c:dLbl>
            <c:dLbl>
              <c:idx val="30"/>
              <c:layout>
                <c:manualLayout>
                  <c:x val="-7.3703331726391347E-2"/>
                  <c:y val="-3.726329510824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A7D7-4AA3-830D-DC7338F1F84D}"/>
                </c:ext>
              </c:extLst>
            </c:dLbl>
            <c:dLbl>
              <c:idx val="31"/>
              <c:layout>
                <c:manualLayout>
                  <c:x val="-7.0986394557823254E-2"/>
                  <c:y val="-4.02461437286783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A7D7-4AA3-830D-DC7338F1F84D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7D7-4AA3-830D-DC7338F1F84D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D7-4AA3-830D-DC7338F1F84D}"/>
                </c:ext>
              </c:extLst>
            </c:dLbl>
            <c:dLbl>
              <c:idx val="34"/>
              <c:layout>
                <c:manualLayout>
                  <c:x val="-7.9489795918367342E-2"/>
                  <c:y val="-7.0074629933003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A7D7-4AA3-830D-DC7338F1F84D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D7-4AA3-830D-DC7338F1F84D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7D7-4AA3-830D-DC7338F1F84D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D7-4AA3-830D-DC7338F1F84D}"/>
                </c:ext>
              </c:extLst>
            </c:dLbl>
            <c:dLbl>
              <c:idx val="38"/>
              <c:layout>
                <c:manualLayout>
                  <c:x val="-8.4591836734694004E-2"/>
                  <c:y val="-6.11260840717058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A7D7-4AA3-830D-DC7338F1F84D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D7-4AA3-830D-DC7338F1F84D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7D7-4AA3-830D-DC7338F1F84D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D7-4AA3-830D-DC7338F1F84D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7D7-4AA3-830D-DC7338F1F84D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D7-4AA3-830D-DC7338F1F84D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7D7-4AA3-830D-DC7338F1F8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'Main (2)'!$A$4:$A$51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'Main (2)'!$T$4:$T$51</c:f>
              <c:numCache>
                <c:formatCode>_ "₹"\ * #,##0_ ;_ "₹"\ * \-#,##0_ ;_ "₹"\ * "-"??_ ;_ @_ </c:formatCode>
                <c:ptCount val="48"/>
                <c:pt idx="0">
                  <c:v>326726.6667</c:v>
                </c:pt>
                <c:pt idx="1">
                  <c:v>306760.6667</c:v>
                </c:pt>
                <c:pt idx="2">
                  <c:v>291471.6667</c:v>
                </c:pt>
                <c:pt idx="3">
                  <c:v>118758.6667</c:v>
                </c:pt>
                <c:pt idx="4">
                  <c:v>335524.6667</c:v>
                </c:pt>
                <c:pt idx="5">
                  <c:v>413421.6667</c:v>
                </c:pt>
                <c:pt idx="6">
                  <c:v>419650.6667</c:v>
                </c:pt>
                <c:pt idx="7">
                  <c:v>249330.6667</c:v>
                </c:pt>
                <c:pt idx="8">
                  <c:v>249733.6667</c:v>
                </c:pt>
                <c:pt idx="9">
                  <c:v>373677.6667</c:v>
                </c:pt>
                <c:pt idx="10">
                  <c:v>170890.6667</c:v>
                </c:pt>
                <c:pt idx="11">
                  <c:v>330563.6667</c:v>
                </c:pt>
                <c:pt idx="12">
                  <c:v>272911.6667</c:v>
                </c:pt>
                <c:pt idx="13">
                  <c:v>271198.6667</c:v>
                </c:pt>
                <c:pt idx="14">
                  <c:v>20078.666700000002</c:v>
                </c:pt>
                <c:pt idx="15">
                  <c:v>15003.666700000002</c:v>
                </c:pt>
                <c:pt idx="16">
                  <c:v>14880.666700000002</c:v>
                </c:pt>
                <c:pt idx="17">
                  <c:v>42641.666700000002</c:v>
                </c:pt>
                <c:pt idx="18">
                  <c:v>36258.666700000002</c:v>
                </c:pt>
                <c:pt idx="19">
                  <c:v>39950.666700000002</c:v>
                </c:pt>
                <c:pt idx="20">
                  <c:v>37270.666700000002</c:v>
                </c:pt>
                <c:pt idx="21">
                  <c:v>38969.666700000002</c:v>
                </c:pt>
                <c:pt idx="22">
                  <c:v>118741.6667</c:v>
                </c:pt>
                <c:pt idx="23">
                  <c:v>151103.6667</c:v>
                </c:pt>
                <c:pt idx="24">
                  <c:v>172009.6667</c:v>
                </c:pt>
                <c:pt idx="25">
                  <c:v>111166.6667</c:v>
                </c:pt>
                <c:pt idx="26">
                  <c:v>28245.666700000002</c:v>
                </c:pt>
                <c:pt idx="27">
                  <c:v>33231.666700000002</c:v>
                </c:pt>
                <c:pt idx="28">
                  <c:v>29951.666700000002</c:v>
                </c:pt>
                <c:pt idx="29">
                  <c:v>26042.666700000002</c:v>
                </c:pt>
                <c:pt idx="30">
                  <c:v>72961.666700000002</c:v>
                </c:pt>
                <c:pt idx="31">
                  <c:v>133292.6667</c:v>
                </c:pt>
                <c:pt idx="32">
                  <c:v>135062.6667</c:v>
                </c:pt>
                <c:pt idx="33">
                  <c:v>251217.6667</c:v>
                </c:pt>
                <c:pt idx="34">
                  <c:v>210147.6667</c:v>
                </c:pt>
                <c:pt idx="35">
                  <c:v>215491.6667</c:v>
                </c:pt>
                <c:pt idx="36">
                  <c:v>247762.6667</c:v>
                </c:pt>
                <c:pt idx="37">
                  <c:v>240155.6667</c:v>
                </c:pt>
                <c:pt idx="38">
                  <c:v>280013.6667</c:v>
                </c:pt>
                <c:pt idx="39">
                  <c:v>270779.6667</c:v>
                </c:pt>
                <c:pt idx="40">
                  <c:v>422371.6667</c:v>
                </c:pt>
                <c:pt idx="41">
                  <c:v>313457.6667</c:v>
                </c:pt>
                <c:pt idx="42">
                  <c:v>331149.6667</c:v>
                </c:pt>
                <c:pt idx="43">
                  <c:v>288824.6667</c:v>
                </c:pt>
                <c:pt idx="44">
                  <c:v>391120.6667</c:v>
                </c:pt>
                <c:pt idx="45">
                  <c:v>348536.6667</c:v>
                </c:pt>
                <c:pt idx="46">
                  <c:v>320536.6667</c:v>
                </c:pt>
                <c:pt idx="47">
                  <c:v>457718.6667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A7D7-4AA3-830D-DC7338F1F84D}"/>
            </c:ext>
          </c:extLst>
        </c:ser>
        <c:ser>
          <c:idx val="1"/>
          <c:order val="1"/>
          <c:tx>
            <c:v>Profit-Interest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7D7-4AA3-830D-DC7338F1F84D}"/>
                </c:ext>
              </c:extLst>
            </c:dLbl>
            <c:dLbl>
              <c:idx val="1"/>
              <c:layout>
                <c:manualLayout>
                  <c:x val="-6.3231292517006821E-2"/>
                  <c:y val="-4.9194689589975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C-A7D7-4AA3-830D-DC7338F1F84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7D7-4AA3-830D-DC7338F1F84D}"/>
                </c:ext>
              </c:extLst>
            </c:dLbl>
            <c:dLbl>
              <c:idx val="3"/>
              <c:layout>
                <c:manualLayout>
                  <c:x val="1.7006802721088434E-4"/>
                  <c:y val="-1.0417657524353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E-A7D7-4AA3-830D-DC7338F1F84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A7D7-4AA3-830D-DC7338F1F84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D7-4AA3-830D-DC7338F1F84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A7D7-4AA3-830D-DC7338F1F84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D7-4AA3-830D-DC7338F1F84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A7D7-4AA3-830D-DC7338F1F84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D7-4AA3-830D-DC7338F1F84D}"/>
                </c:ext>
              </c:extLst>
            </c:dLbl>
            <c:dLbl>
              <c:idx val="10"/>
              <c:layout>
                <c:manualLayout>
                  <c:x val="-3.0442176870748298E-2"/>
                  <c:y val="3.43250717821346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5-A7D7-4AA3-830D-DC7338F1F84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A7D7-4AA3-830D-DC7338F1F84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D7-4AA3-830D-DC7338F1F84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A7D7-4AA3-830D-DC7338F1F84D}"/>
                </c:ext>
              </c:extLst>
            </c:dLbl>
            <c:dLbl>
              <c:idx val="15"/>
              <c:layout>
                <c:manualLayout>
                  <c:x val="-9.2308773903262087E-2"/>
                  <c:y val="3.73079204025670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9-A7D7-4AA3-830D-DC7338F1F84D}"/>
                </c:ext>
              </c:extLst>
            </c:dLbl>
            <c:dLbl>
              <c:idx val="16"/>
              <c:layout>
                <c:manualLayout>
                  <c:x val="-3.7887005195779158E-2"/>
                  <c:y val="4.02907690229996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A-A7D7-4AA3-830D-DC7338F1F84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D7-4AA3-830D-DC7338F1F84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A7D7-4AA3-830D-DC7338F1F84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D7-4AA3-830D-DC7338F1F84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A7D7-4AA3-830D-DC7338F1F84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D7-4AA3-830D-DC7338F1F84D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A7D7-4AA3-830D-DC7338F1F84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D7-4AA3-830D-DC7338F1F84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A7D7-4AA3-830D-DC7338F1F84D}"/>
                </c:ext>
              </c:extLst>
            </c:dLbl>
            <c:dLbl>
              <c:idx val="25"/>
              <c:layout>
                <c:manualLayout>
                  <c:x val="-5.3775510204081632E-2"/>
                  <c:y val="-0.1088516619986260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3-A7D7-4AA3-830D-DC7338F1F84D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A7D7-4AA3-830D-DC7338F1F84D}"/>
                </c:ext>
              </c:extLst>
            </c:dLbl>
            <c:dLbl>
              <c:idx val="27"/>
              <c:layout>
                <c:manualLayout>
                  <c:x val="-6.8499250093738279E-2"/>
                  <c:y val="4.32736176434322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5-A7D7-4AA3-830D-DC7338F1F84D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A7D7-4AA3-830D-DC7338F1F84D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D7-4AA3-830D-DC7338F1F84D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A7D7-4AA3-830D-DC7338F1F84D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D7-4AA3-830D-DC7338F1F84D}"/>
                </c:ext>
              </c:extLst>
            </c:dLbl>
            <c:dLbl>
              <c:idx val="32"/>
              <c:layout>
                <c:manualLayout>
                  <c:x val="1.0374149659863946E-2"/>
                  <c:y val="-3.726329510824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A-A7D7-4AA3-830D-DC7338F1F84D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D7-4AA3-830D-DC7338F1F84D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A7D7-4AA3-830D-DC7338F1F84D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D7-4AA3-830D-DC7338F1F84D}"/>
                </c:ext>
              </c:extLst>
            </c:dLbl>
            <c:dLbl>
              <c:idx val="37"/>
              <c:layout>
                <c:manualLayout>
                  <c:x val="8.1972789115646264E-3"/>
                  <c:y val="-1.46911166305554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E-A7D7-4AA3-830D-DC7338F1F84D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D7-4AA3-830D-DC7338F1F84D}"/>
                </c:ext>
              </c:extLst>
            </c:dLbl>
            <c:dLbl>
              <c:idx val="39"/>
              <c:layout>
                <c:manualLayout>
                  <c:x val="9.8979591836734701E-3"/>
                  <c:y val="-1.469111663055650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0-A7D7-4AA3-830D-DC7338F1F84D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A7D7-4AA3-830D-DC7338F1F84D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A7D7-4AA3-830D-DC7338F1F84D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A7D7-4AA3-830D-DC7338F1F84D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A7D7-4AA3-830D-DC7338F1F84D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A7D7-4AA3-830D-DC7338F1F84D}"/>
                </c:ext>
              </c:extLst>
            </c:dLbl>
            <c:dLbl>
              <c:idx val="46"/>
              <c:layout>
                <c:manualLayout>
                  <c:x val="-1.3885317906690359E-2"/>
                  <c:y val="1.6427980059539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6-A7D7-4AA3-830D-DC7338F1F8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'Main (2)'!$X$4:$X$51</c:f>
              <c:numCache>
                <c:formatCode>General</c:formatCode>
                <c:ptCount val="48"/>
                <c:pt idx="0">
                  <c:v>222560</c:v>
                </c:pt>
                <c:pt idx="1">
                  <c:v>202594</c:v>
                </c:pt>
                <c:pt idx="2">
                  <c:v>187305</c:v>
                </c:pt>
                <c:pt idx="3">
                  <c:v>14592</c:v>
                </c:pt>
                <c:pt idx="4">
                  <c:v>231358</c:v>
                </c:pt>
                <c:pt idx="5">
                  <c:v>309255</c:v>
                </c:pt>
                <c:pt idx="6">
                  <c:v>315484</c:v>
                </c:pt>
                <c:pt idx="7">
                  <c:v>145164</c:v>
                </c:pt>
                <c:pt idx="8">
                  <c:v>145567</c:v>
                </c:pt>
                <c:pt idx="9">
                  <c:v>269511</c:v>
                </c:pt>
                <c:pt idx="10">
                  <c:v>66724</c:v>
                </c:pt>
                <c:pt idx="11">
                  <c:v>226397</c:v>
                </c:pt>
                <c:pt idx="12">
                  <c:v>168745</c:v>
                </c:pt>
                <c:pt idx="13">
                  <c:v>167032</c:v>
                </c:pt>
                <c:pt idx="14">
                  <c:v>-84088</c:v>
                </c:pt>
                <c:pt idx="15">
                  <c:v>-89163</c:v>
                </c:pt>
                <c:pt idx="16">
                  <c:v>-89286</c:v>
                </c:pt>
                <c:pt idx="17">
                  <c:v>-61525</c:v>
                </c:pt>
                <c:pt idx="18">
                  <c:v>-67908</c:v>
                </c:pt>
                <c:pt idx="19">
                  <c:v>-64216</c:v>
                </c:pt>
                <c:pt idx="20">
                  <c:v>-66896</c:v>
                </c:pt>
                <c:pt idx="21">
                  <c:v>-65197</c:v>
                </c:pt>
                <c:pt idx="22">
                  <c:v>14575</c:v>
                </c:pt>
                <c:pt idx="23">
                  <c:v>46937</c:v>
                </c:pt>
                <c:pt idx="24">
                  <c:v>67843</c:v>
                </c:pt>
                <c:pt idx="25">
                  <c:v>7000</c:v>
                </c:pt>
                <c:pt idx="26">
                  <c:v>-75921</c:v>
                </c:pt>
                <c:pt idx="27">
                  <c:v>-70935</c:v>
                </c:pt>
                <c:pt idx="28">
                  <c:v>-74215</c:v>
                </c:pt>
                <c:pt idx="29">
                  <c:v>-78124</c:v>
                </c:pt>
                <c:pt idx="30">
                  <c:v>-31205</c:v>
                </c:pt>
                <c:pt idx="31">
                  <c:v>29126</c:v>
                </c:pt>
                <c:pt idx="32">
                  <c:v>30896</c:v>
                </c:pt>
                <c:pt idx="33">
                  <c:v>147051</c:v>
                </c:pt>
                <c:pt idx="34">
                  <c:v>105981</c:v>
                </c:pt>
                <c:pt idx="35">
                  <c:v>111325</c:v>
                </c:pt>
                <c:pt idx="36">
                  <c:v>143596</c:v>
                </c:pt>
                <c:pt idx="37">
                  <c:v>135989</c:v>
                </c:pt>
                <c:pt idx="38">
                  <c:v>175847</c:v>
                </c:pt>
                <c:pt idx="39">
                  <c:v>166613</c:v>
                </c:pt>
                <c:pt idx="40">
                  <c:v>318205</c:v>
                </c:pt>
                <c:pt idx="41">
                  <c:v>209291</c:v>
                </c:pt>
                <c:pt idx="42">
                  <c:v>226983</c:v>
                </c:pt>
                <c:pt idx="43">
                  <c:v>184658</c:v>
                </c:pt>
                <c:pt idx="44">
                  <c:v>286954</c:v>
                </c:pt>
                <c:pt idx="45">
                  <c:v>244370</c:v>
                </c:pt>
                <c:pt idx="46">
                  <c:v>216370</c:v>
                </c:pt>
                <c:pt idx="47">
                  <c:v>353552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A7D7-4AA3-830D-DC7338F1F84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0547424"/>
        <c:axId val="350555744"/>
      </c:lineChart>
      <c:dateAx>
        <c:axId val="3505474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55744"/>
        <c:crosses val="autoZero"/>
        <c:auto val="1"/>
        <c:lblOffset val="100"/>
        <c:baseTimeUnit val="months"/>
      </c:dateAx>
      <c:valAx>
        <c:axId val="35055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4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u="sng" dirty="0" smtClean="0"/>
              <a:t>MESS SUBSCRIPTION</a:t>
            </a:r>
            <a:endParaRPr lang="en-IN" sz="32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Sheet2!$N$2</c:f>
              <c:strCache>
                <c:ptCount val="1"/>
                <c:pt idx="0">
                  <c:v>Subscription Income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Sheet2!$A$3:$A$50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Sheet2!$N$3:$N$50</c:f>
              <c:numCache>
                <c:formatCode>_("₹"* #,##0.00_);_("₹"* \(#,##0.00\);_("₹"* "-"??_);_(@_)</c:formatCode>
                <c:ptCount val="48"/>
                <c:pt idx="0">
                  <c:v>200800</c:v>
                </c:pt>
                <c:pt idx="1">
                  <c:v>200000</c:v>
                </c:pt>
                <c:pt idx="2">
                  <c:v>203200</c:v>
                </c:pt>
                <c:pt idx="3">
                  <c:v>203200</c:v>
                </c:pt>
                <c:pt idx="4">
                  <c:v>200000</c:v>
                </c:pt>
                <c:pt idx="5">
                  <c:v>200000</c:v>
                </c:pt>
                <c:pt idx="6">
                  <c:v>200000</c:v>
                </c:pt>
                <c:pt idx="7">
                  <c:v>198400</c:v>
                </c:pt>
                <c:pt idx="8">
                  <c:v>199200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  <c:pt idx="13">
                  <c:v>200000</c:v>
                </c:pt>
                <c:pt idx="14">
                  <c:v>200000</c:v>
                </c:pt>
                <c:pt idx="15">
                  <c:v>200000</c:v>
                </c:pt>
                <c:pt idx="16">
                  <c:v>200000</c:v>
                </c:pt>
                <c:pt idx="17">
                  <c:v>200000</c:v>
                </c:pt>
                <c:pt idx="18">
                  <c:v>200000</c:v>
                </c:pt>
                <c:pt idx="19">
                  <c:v>200000</c:v>
                </c:pt>
                <c:pt idx="20">
                  <c:v>200000</c:v>
                </c:pt>
                <c:pt idx="21">
                  <c:v>200000</c:v>
                </c:pt>
                <c:pt idx="22">
                  <c:v>200000</c:v>
                </c:pt>
                <c:pt idx="23">
                  <c:v>200000</c:v>
                </c:pt>
                <c:pt idx="24">
                  <c:v>200000</c:v>
                </c:pt>
                <c:pt idx="25">
                  <c:v>200000</c:v>
                </c:pt>
                <c:pt idx="26">
                  <c:v>200000</c:v>
                </c:pt>
                <c:pt idx="27">
                  <c:v>200000</c:v>
                </c:pt>
                <c:pt idx="28">
                  <c:v>200000</c:v>
                </c:pt>
                <c:pt idx="29">
                  <c:v>200000</c:v>
                </c:pt>
                <c:pt idx="30">
                  <c:v>200000</c:v>
                </c:pt>
                <c:pt idx="31">
                  <c:v>212500</c:v>
                </c:pt>
                <c:pt idx="32">
                  <c:v>212500</c:v>
                </c:pt>
                <c:pt idx="33">
                  <c:v>212500</c:v>
                </c:pt>
                <c:pt idx="34">
                  <c:v>212500</c:v>
                </c:pt>
                <c:pt idx="35">
                  <c:v>212500</c:v>
                </c:pt>
                <c:pt idx="36">
                  <c:v>212500</c:v>
                </c:pt>
                <c:pt idx="37">
                  <c:v>212500</c:v>
                </c:pt>
                <c:pt idx="38">
                  <c:v>212500</c:v>
                </c:pt>
                <c:pt idx="39">
                  <c:v>216750</c:v>
                </c:pt>
                <c:pt idx="40">
                  <c:v>216750</c:v>
                </c:pt>
                <c:pt idx="41">
                  <c:v>216750</c:v>
                </c:pt>
                <c:pt idx="42">
                  <c:v>216750</c:v>
                </c:pt>
                <c:pt idx="43">
                  <c:v>216750</c:v>
                </c:pt>
                <c:pt idx="44">
                  <c:v>216750</c:v>
                </c:pt>
                <c:pt idx="45">
                  <c:v>216750</c:v>
                </c:pt>
                <c:pt idx="46">
                  <c:v>216750</c:v>
                </c:pt>
                <c:pt idx="47">
                  <c:v>216750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DE-4481-B898-B61C187ABCF6}"/>
            </c:ext>
          </c:extLst>
        </c:ser>
        <c:ser>
          <c:idx val="1"/>
          <c:order val="1"/>
          <c:tx>
            <c:strRef>
              <c:f>Sheet2!$O$2</c:f>
              <c:strCache>
                <c:ptCount val="1"/>
                <c:pt idx="0">
                  <c:v>Subscription Expenditure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Sheet2!$A$3:$A$50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Sheet2!$O$3:$O$50</c:f>
              <c:numCache>
                <c:formatCode>_("₹"* #,##0.00_);_("₹"* \(#,##0.00\);_("₹"* "-"??_);_(@_)</c:formatCode>
                <c:ptCount val="48"/>
                <c:pt idx="0">
                  <c:v>157784</c:v>
                </c:pt>
                <c:pt idx="1">
                  <c:v>152350</c:v>
                </c:pt>
                <c:pt idx="2">
                  <c:v>148350</c:v>
                </c:pt>
                <c:pt idx="3">
                  <c:v>151220</c:v>
                </c:pt>
                <c:pt idx="4">
                  <c:v>146770</c:v>
                </c:pt>
                <c:pt idx="5">
                  <c:v>151345</c:v>
                </c:pt>
                <c:pt idx="6">
                  <c:v>146838</c:v>
                </c:pt>
                <c:pt idx="7">
                  <c:v>153788</c:v>
                </c:pt>
                <c:pt idx="8">
                  <c:v>147895</c:v>
                </c:pt>
                <c:pt idx="9">
                  <c:v>149452</c:v>
                </c:pt>
                <c:pt idx="10">
                  <c:v>183278</c:v>
                </c:pt>
                <c:pt idx="11">
                  <c:v>185905</c:v>
                </c:pt>
                <c:pt idx="12">
                  <c:v>147592</c:v>
                </c:pt>
                <c:pt idx="13">
                  <c:v>154881</c:v>
                </c:pt>
                <c:pt idx="14">
                  <c:v>146880</c:v>
                </c:pt>
                <c:pt idx="15">
                  <c:v>151885</c:v>
                </c:pt>
                <c:pt idx="16">
                  <c:v>182682</c:v>
                </c:pt>
                <c:pt idx="17">
                  <c:v>179308</c:v>
                </c:pt>
                <c:pt idx="18">
                  <c:v>183206</c:v>
                </c:pt>
                <c:pt idx="19">
                  <c:v>180458</c:v>
                </c:pt>
                <c:pt idx="20">
                  <c:v>182362</c:v>
                </c:pt>
                <c:pt idx="21">
                  <c:v>179033</c:v>
                </c:pt>
                <c:pt idx="22">
                  <c:v>135772</c:v>
                </c:pt>
                <c:pt idx="23">
                  <c:v>137802</c:v>
                </c:pt>
                <c:pt idx="24">
                  <c:v>132984</c:v>
                </c:pt>
                <c:pt idx="25">
                  <c:v>135780</c:v>
                </c:pt>
                <c:pt idx="26">
                  <c:v>168534</c:v>
                </c:pt>
                <c:pt idx="27">
                  <c:v>163683</c:v>
                </c:pt>
                <c:pt idx="28">
                  <c:v>164988</c:v>
                </c:pt>
                <c:pt idx="29">
                  <c:v>166578</c:v>
                </c:pt>
                <c:pt idx="30">
                  <c:v>163292</c:v>
                </c:pt>
                <c:pt idx="31">
                  <c:v>170032</c:v>
                </c:pt>
                <c:pt idx="32">
                  <c:v>168492</c:v>
                </c:pt>
                <c:pt idx="33">
                  <c:v>165385</c:v>
                </c:pt>
                <c:pt idx="34">
                  <c:v>168302</c:v>
                </c:pt>
                <c:pt idx="35">
                  <c:v>171286</c:v>
                </c:pt>
                <c:pt idx="36">
                  <c:v>168405</c:v>
                </c:pt>
                <c:pt idx="37">
                  <c:v>172488</c:v>
                </c:pt>
                <c:pt idx="38">
                  <c:v>168732</c:v>
                </c:pt>
                <c:pt idx="39">
                  <c:v>169486</c:v>
                </c:pt>
                <c:pt idx="40">
                  <c:v>172538</c:v>
                </c:pt>
                <c:pt idx="41">
                  <c:v>170112</c:v>
                </c:pt>
                <c:pt idx="42">
                  <c:v>172812</c:v>
                </c:pt>
                <c:pt idx="43">
                  <c:v>169505</c:v>
                </c:pt>
                <c:pt idx="44">
                  <c:v>173290</c:v>
                </c:pt>
                <c:pt idx="45">
                  <c:v>170618</c:v>
                </c:pt>
                <c:pt idx="46">
                  <c:v>174814</c:v>
                </c:pt>
                <c:pt idx="47">
                  <c:v>169274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DE-4481-B898-B61C187ABCF6}"/>
            </c:ext>
          </c:extLst>
        </c:ser>
        <c:ser>
          <c:idx val="2"/>
          <c:order val="2"/>
          <c:tx>
            <c:strRef>
              <c:f>Sheet2!$P$2</c:f>
              <c:strCache>
                <c:ptCount val="1"/>
                <c:pt idx="0">
                  <c:v>Subscription Profit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>
              <a:glow>
                <a:schemeClr val="tx1"/>
              </a:glow>
            </a:effectLst>
          </c:spPr>
          <c:marker>
            <c:symbol val="none"/>
          </c:marker>
          <c:cat>
            <c:numRef>
              <c:f>Sheet2!$A$3:$A$50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cat>
          <c:val>
            <c:numRef>
              <c:f>Sheet2!$P$3:$P$50</c:f>
              <c:numCache>
                <c:formatCode>_("₹"* #,##0.00_);_("₹"* \(#,##0.00\);_("₹"* "-"??_);_(@_)</c:formatCode>
                <c:ptCount val="48"/>
                <c:pt idx="0">
                  <c:v>43016</c:v>
                </c:pt>
                <c:pt idx="1">
                  <c:v>47650</c:v>
                </c:pt>
                <c:pt idx="2">
                  <c:v>54850</c:v>
                </c:pt>
                <c:pt idx="3">
                  <c:v>51980</c:v>
                </c:pt>
                <c:pt idx="4">
                  <c:v>53230</c:v>
                </c:pt>
                <c:pt idx="5">
                  <c:v>48655</c:v>
                </c:pt>
                <c:pt idx="6">
                  <c:v>53162</c:v>
                </c:pt>
                <c:pt idx="7">
                  <c:v>44612</c:v>
                </c:pt>
                <c:pt idx="8">
                  <c:v>51305</c:v>
                </c:pt>
                <c:pt idx="9">
                  <c:v>50548</c:v>
                </c:pt>
                <c:pt idx="10">
                  <c:v>16722</c:v>
                </c:pt>
                <c:pt idx="11">
                  <c:v>14095</c:v>
                </c:pt>
                <c:pt idx="12">
                  <c:v>52408</c:v>
                </c:pt>
                <c:pt idx="13">
                  <c:v>45119</c:v>
                </c:pt>
                <c:pt idx="14">
                  <c:v>53120</c:v>
                </c:pt>
                <c:pt idx="15">
                  <c:v>48115</c:v>
                </c:pt>
                <c:pt idx="16">
                  <c:v>17318</c:v>
                </c:pt>
                <c:pt idx="17">
                  <c:v>20692</c:v>
                </c:pt>
                <c:pt idx="18">
                  <c:v>16794</c:v>
                </c:pt>
                <c:pt idx="19">
                  <c:v>19542</c:v>
                </c:pt>
                <c:pt idx="20">
                  <c:v>17638</c:v>
                </c:pt>
                <c:pt idx="21">
                  <c:v>20967</c:v>
                </c:pt>
                <c:pt idx="22">
                  <c:v>64228</c:v>
                </c:pt>
                <c:pt idx="23">
                  <c:v>62198</c:v>
                </c:pt>
                <c:pt idx="24">
                  <c:v>67016</c:v>
                </c:pt>
                <c:pt idx="25">
                  <c:v>64220</c:v>
                </c:pt>
                <c:pt idx="26">
                  <c:v>31466</c:v>
                </c:pt>
                <c:pt idx="27">
                  <c:v>36317</c:v>
                </c:pt>
                <c:pt idx="28">
                  <c:v>35012</c:v>
                </c:pt>
                <c:pt idx="29">
                  <c:v>33422</c:v>
                </c:pt>
                <c:pt idx="30">
                  <c:v>36708</c:v>
                </c:pt>
                <c:pt idx="31">
                  <c:v>42468</c:v>
                </c:pt>
                <c:pt idx="32">
                  <c:v>44008</c:v>
                </c:pt>
                <c:pt idx="33">
                  <c:v>47115</c:v>
                </c:pt>
                <c:pt idx="34">
                  <c:v>44198</c:v>
                </c:pt>
                <c:pt idx="35">
                  <c:v>41214</c:v>
                </c:pt>
                <c:pt idx="36">
                  <c:v>44095</c:v>
                </c:pt>
                <c:pt idx="37">
                  <c:v>40012</c:v>
                </c:pt>
                <c:pt idx="38">
                  <c:v>43768</c:v>
                </c:pt>
                <c:pt idx="39">
                  <c:v>47264</c:v>
                </c:pt>
                <c:pt idx="40">
                  <c:v>44212</c:v>
                </c:pt>
                <c:pt idx="41">
                  <c:v>46638</c:v>
                </c:pt>
                <c:pt idx="42">
                  <c:v>43938</c:v>
                </c:pt>
                <c:pt idx="43">
                  <c:v>47245</c:v>
                </c:pt>
                <c:pt idx="44">
                  <c:v>43460</c:v>
                </c:pt>
                <c:pt idx="45">
                  <c:v>46132</c:v>
                </c:pt>
                <c:pt idx="46">
                  <c:v>41936</c:v>
                </c:pt>
                <c:pt idx="47">
                  <c:v>47476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DE-4481-B898-B61C187ABCF6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7379728"/>
        <c:axId val="1177403024"/>
      </c:lineChart>
      <c:dateAx>
        <c:axId val="117737972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403024"/>
        <c:crosses val="autoZero"/>
        <c:auto val="1"/>
        <c:lblOffset val="100"/>
        <c:baseTimeUnit val="months"/>
      </c:dateAx>
      <c:valAx>
        <c:axId val="117740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37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u="sng" dirty="0" smtClean="0"/>
              <a:t>MONTHLY GUEST ROOM PROFIT/LOSS</a:t>
            </a:r>
            <a:endParaRPr lang="en-US" sz="32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Monthly Guest Room Profit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72095946456407"/>
                  <c:y val="-4.84726335760031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DA5-45F1-B9FB-B3913CE33DB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A5-45F1-B9FB-B3913CE33DBB}"/>
                </c:ext>
              </c:extLst>
            </c:dLbl>
            <c:dLbl>
              <c:idx val="3"/>
              <c:layout>
                <c:manualLayout>
                  <c:x val="-5.5617928132850429E-2"/>
                  <c:y val="3.08821970712073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DA5-45F1-B9FB-B3913CE33DBB}"/>
                </c:ext>
              </c:extLst>
            </c:dLbl>
            <c:dLbl>
              <c:idx val="4"/>
              <c:layout>
                <c:manualLayout>
                  <c:x val="-9.3232321960056333E-2"/>
                  <c:y val="-6.02289047829972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DA5-45F1-B9FB-B3913CE33DBB}"/>
                </c:ext>
              </c:extLst>
            </c:dLbl>
            <c:dLbl>
              <c:idx val="5"/>
              <c:layout>
                <c:manualLayout>
                  <c:x val="-9.5410477525022463E-2"/>
                  <c:y val="-4.55335657742545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DA5-45F1-B9FB-B3913CE33DBB}"/>
                </c:ext>
              </c:extLst>
            </c:dLbl>
            <c:dLbl>
              <c:idx val="6"/>
              <c:layout>
                <c:manualLayout>
                  <c:x val="-3.2512750439892775E-2"/>
                  <c:y val="-4.55335657742545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33598440904327"/>
                      <c:h val="3.52248433152869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DA5-45F1-B9FB-B3913CE33DB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A5-45F1-B9FB-B3913CE33DB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A5-45F1-B9FB-B3913CE33DBB}"/>
                </c:ext>
              </c:extLst>
            </c:dLbl>
            <c:dLbl>
              <c:idx val="9"/>
              <c:layout>
                <c:manualLayout>
                  <c:x val="-4.1982322112913674E-2"/>
                  <c:y val="2.79431292694588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DA5-45F1-B9FB-B3913CE33DB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A5-45F1-B9FB-B3913CE33DBB}"/>
                </c:ext>
              </c:extLst>
            </c:dLbl>
            <c:dLbl>
              <c:idx val="11"/>
              <c:layout>
                <c:manualLayout>
                  <c:x val="-3.4217170620922305E-2"/>
                  <c:y val="-8.66805149987341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3DA5-45F1-B9FB-B3913CE33DB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A5-45F1-B9FB-B3913CE33DBB}"/>
                </c:ext>
              </c:extLst>
            </c:dLbl>
            <c:dLbl>
              <c:idx val="13"/>
              <c:layout>
                <c:manualLayout>
                  <c:x val="3.101010191180481E-2"/>
                  <c:y val="-5.72898369812488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3DA5-45F1-B9FB-B3913CE33DB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DA5-45F1-B9FB-B3913CE33DB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A5-45F1-B9FB-B3913CE33DBB}"/>
                </c:ext>
              </c:extLst>
            </c:dLbl>
            <c:dLbl>
              <c:idx val="16"/>
              <c:layout>
                <c:manualLayout>
                  <c:x val="-6.648914022163821E-2"/>
                  <c:y val="3.38212648729558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3DA5-45F1-B9FB-B3913CE33DBB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DA5-45F1-B9FB-B3913CE33DBB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DA5-45F1-B9FB-B3913CE33DBB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DA5-45F1-B9FB-B3913CE33DBB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DA5-45F1-B9FB-B3913CE33DBB}"/>
                </c:ext>
              </c:extLst>
            </c:dLbl>
            <c:dLbl>
              <c:idx val="22"/>
              <c:layout>
                <c:manualLayout>
                  <c:x val="-0.10624280271342519"/>
                  <c:y val="-3.3777294567260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3DA5-45F1-B9FB-B3913CE33DBB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DA5-45F1-B9FB-B3913CE33DBB}"/>
                </c:ext>
              </c:extLst>
            </c:dLbl>
            <c:dLbl>
              <c:idx val="24"/>
              <c:layout>
                <c:manualLayout>
                  <c:x val="-0.10468977241502699"/>
                  <c:y val="-1.61428877567693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3DA5-45F1-B9FB-B3913CE33DBB}"/>
                </c:ext>
              </c:extLst>
            </c:dLbl>
            <c:dLbl>
              <c:idx val="26"/>
              <c:layout>
                <c:manualLayout>
                  <c:x val="-3.698156455207121E-2"/>
                  <c:y val="2.50040614677101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3DA5-45F1-B9FB-B3913CE33DBB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DA5-45F1-B9FB-B3913CE33DBB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DA5-45F1-B9FB-B3913CE33DBB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DA5-45F1-B9FB-B3913CE33DBB}"/>
                </c:ext>
              </c:extLst>
            </c:dLbl>
            <c:dLbl>
              <c:idx val="30"/>
              <c:layout>
                <c:manualLayout>
                  <c:x val="2.513964738385932E-2"/>
                  <c:y val="-1.61428877567692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3DA5-45F1-B9FB-B3913CE33DBB}"/>
                </c:ext>
              </c:extLst>
            </c:dLbl>
            <c:dLbl>
              <c:idx val="31"/>
              <c:layout>
                <c:manualLayout>
                  <c:x val="2.1105681755232399E-2"/>
                  <c:y val="-4.386616549775079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3DA5-45F1-B9FB-B3913CE33DBB}"/>
                </c:ext>
              </c:extLst>
            </c:dLbl>
            <c:dLbl>
              <c:idx val="32"/>
              <c:layout>
                <c:manualLayout>
                  <c:x val="2.5764772650427186E-2"/>
                  <c:y val="-1.61428877567692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D-3DA5-45F1-B9FB-B3913CE33DBB}"/>
                </c:ext>
              </c:extLst>
            </c:dLbl>
            <c:dLbl>
              <c:idx val="33"/>
              <c:layout>
                <c:manualLayout>
                  <c:x val="1.1787499964842818E-2"/>
                  <c:y val="-2.78991589637633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3DA5-45F1-B9FB-B3913CE33DBB}"/>
                </c:ext>
              </c:extLst>
            </c:dLbl>
            <c:dLbl>
              <c:idx val="35"/>
              <c:layout>
                <c:manualLayout>
                  <c:x val="1.9020708008170163E-2"/>
                  <c:y val="-1.3203819955020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3DA5-45F1-B9FB-B3913CE33DBB}"/>
                </c:ext>
              </c:extLst>
            </c:dLbl>
            <c:dLbl>
              <c:idx val="36"/>
              <c:layout>
                <c:manualLayout>
                  <c:x val="3.1010101911804755E-2"/>
                  <c:y val="-3.08382267655118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0-3DA5-45F1-B9FB-B3913CE33DBB}"/>
                </c:ext>
              </c:extLst>
            </c:dLbl>
            <c:dLbl>
              <c:idx val="37"/>
              <c:layout>
                <c:manualLayout>
                  <c:x val="-9.9444443153649364E-2"/>
                  <c:y val="-3.3777294567260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3DA5-45F1-B9FB-B3913CE33DBB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DA5-45F1-B9FB-B3913CE33DBB}"/>
                </c:ext>
              </c:extLst>
            </c:dLbl>
            <c:dLbl>
              <c:idx val="39"/>
              <c:layout>
                <c:manualLayout>
                  <c:x val="-0.13361110971841114"/>
                  <c:y val="-6.3167972584745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3DA5-45F1-B9FB-B3913CE33DBB}"/>
                </c:ext>
              </c:extLst>
            </c:dLbl>
            <c:dLbl>
              <c:idx val="40"/>
              <c:layout>
                <c:manualLayout>
                  <c:x val="-9.5410477525022436E-2"/>
                  <c:y val="-3.0838226765511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4-3DA5-45F1-B9FB-B3913CE33DBB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DA5-45F1-B9FB-B3913CE33DBB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3DA5-45F1-B9FB-B3913CE33DBB}"/>
                </c:ext>
              </c:extLst>
            </c:dLbl>
            <c:dLbl>
              <c:idx val="43"/>
              <c:layout>
                <c:manualLayout>
                  <c:x val="-4.0429291814515357E-2"/>
                  <c:y val="1.3247790260716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7-3DA5-45F1-B9FB-B3913CE33DBB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3DA5-45F1-B9FB-B3913CE33DBB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DA5-45F1-B9FB-B3913CE33DBB}"/>
                </c:ext>
              </c:extLst>
            </c:dLbl>
            <c:dLbl>
              <c:idx val="47"/>
              <c:layout>
                <c:manualLayout>
                  <c:x val="-3.8833583754373818E-2"/>
                  <c:y val="-0.1484009388354533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A-3DA5-45F1-B9FB-B3913CE33D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Sheet2!$A$3:$A$50</c:f>
              <c:numCache>
                <c:formatCode>mmm\-yy</c:formatCode>
                <c:ptCount val="4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  <c:pt idx="42">
                  <c:v>44743</c:v>
                </c:pt>
                <c:pt idx="43">
                  <c:v>44774</c:v>
                </c:pt>
                <c:pt idx="44">
                  <c:v>44805</c:v>
                </c:pt>
                <c:pt idx="45">
                  <c:v>44835</c:v>
                </c:pt>
                <c:pt idx="46">
                  <c:v>44866</c:v>
                </c:pt>
                <c:pt idx="47">
                  <c:v>44896</c:v>
                </c:pt>
              </c:numCache>
            </c:numRef>
          </c:xVal>
          <c:yVal>
            <c:numRef>
              <c:f>Sheet2!$M$3:$M$50</c:f>
              <c:numCache>
                <c:formatCode>_("₹"* #,##0.00_);_("₹"* \(#,##0.00\);_("₹"* "-"??_);_(@_)</c:formatCode>
                <c:ptCount val="48"/>
                <c:pt idx="0">
                  <c:v>82500</c:v>
                </c:pt>
                <c:pt idx="1">
                  <c:v>77500</c:v>
                </c:pt>
                <c:pt idx="2">
                  <c:v>70000</c:v>
                </c:pt>
                <c:pt idx="3">
                  <c:v>-120300</c:v>
                </c:pt>
                <c:pt idx="4">
                  <c:v>93500</c:v>
                </c:pt>
                <c:pt idx="5">
                  <c:v>157500</c:v>
                </c:pt>
                <c:pt idx="6">
                  <c:v>153500</c:v>
                </c:pt>
                <c:pt idx="7">
                  <c:v>53000</c:v>
                </c:pt>
                <c:pt idx="8">
                  <c:v>42500</c:v>
                </c:pt>
                <c:pt idx="9">
                  <c:v>19500</c:v>
                </c:pt>
                <c:pt idx="10">
                  <c:v>30500</c:v>
                </c:pt>
                <c:pt idx="11">
                  <c:v>76500</c:v>
                </c:pt>
                <c:pt idx="12">
                  <c:v>46000</c:v>
                </c:pt>
                <c:pt idx="13">
                  <c:v>50500</c:v>
                </c:pt>
                <c:pt idx="14">
                  <c:v>-126500</c:v>
                </c:pt>
                <c:pt idx="15">
                  <c:v>-126500</c:v>
                </c:pt>
                <c:pt idx="16">
                  <c:v>-126500</c:v>
                </c:pt>
                <c:pt idx="17">
                  <c:v>-106500</c:v>
                </c:pt>
                <c:pt idx="18">
                  <c:v>-106500</c:v>
                </c:pt>
                <c:pt idx="19">
                  <c:v>-106500</c:v>
                </c:pt>
                <c:pt idx="20">
                  <c:v>-106500</c:v>
                </c:pt>
                <c:pt idx="21">
                  <c:v>-106500</c:v>
                </c:pt>
                <c:pt idx="22">
                  <c:v>-66500</c:v>
                </c:pt>
                <c:pt idx="23">
                  <c:v>-40000</c:v>
                </c:pt>
                <c:pt idx="24">
                  <c:v>-32500</c:v>
                </c:pt>
                <c:pt idx="25">
                  <c:v>-73000</c:v>
                </c:pt>
                <c:pt idx="26">
                  <c:v>-126400</c:v>
                </c:pt>
                <c:pt idx="27">
                  <c:v>-127000</c:v>
                </c:pt>
                <c:pt idx="28">
                  <c:v>-126400</c:v>
                </c:pt>
                <c:pt idx="29">
                  <c:v>-127000</c:v>
                </c:pt>
                <c:pt idx="30">
                  <c:v>-102500</c:v>
                </c:pt>
                <c:pt idx="31">
                  <c:v>-71000</c:v>
                </c:pt>
                <c:pt idx="32">
                  <c:v>-58500</c:v>
                </c:pt>
                <c:pt idx="33">
                  <c:v>-38500</c:v>
                </c:pt>
                <c:pt idx="34">
                  <c:v>-12500</c:v>
                </c:pt>
                <c:pt idx="35">
                  <c:v>7000</c:v>
                </c:pt>
                <c:pt idx="36">
                  <c:v>23500</c:v>
                </c:pt>
                <c:pt idx="37">
                  <c:v>34000</c:v>
                </c:pt>
                <c:pt idx="38">
                  <c:v>59500</c:v>
                </c:pt>
                <c:pt idx="39">
                  <c:v>57500</c:v>
                </c:pt>
                <c:pt idx="40">
                  <c:v>127000</c:v>
                </c:pt>
                <c:pt idx="41">
                  <c:v>82500</c:v>
                </c:pt>
                <c:pt idx="42">
                  <c:v>97000</c:v>
                </c:pt>
                <c:pt idx="43">
                  <c:v>60500</c:v>
                </c:pt>
                <c:pt idx="44">
                  <c:v>125000</c:v>
                </c:pt>
                <c:pt idx="45">
                  <c:v>82000</c:v>
                </c:pt>
                <c:pt idx="46">
                  <c:v>76500</c:v>
                </c:pt>
                <c:pt idx="47">
                  <c:v>122000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B-3DA5-45F1-B9FB-B3913CE33DB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20534816"/>
        <c:axId val="1620537312"/>
      </c:scatterChart>
      <c:valAx>
        <c:axId val="162053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 smtClean="0"/>
                  <a:t>MONTH</a:t>
                </a:r>
                <a:endParaRPr lang="en-US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537312"/>
        <c:crosses val="autoZero"/>
        <c:crossBetween val="midCat"/>
      </c:valAx>
      <c:valAx>
        <c:axId val="162053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 smtClean="0"/>
                  <a:t>PROFIT</a:t>
                </a:r>
                <a:endParaRPr lang="en-US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53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0.14746</cdr:x>
      <cdr:y>0.64859</cdr:y>
    </cdr:from>
    <cdr:to>
      <cdr:x>0.20466</cdr:x>
      <cdr:y>0.69153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97803" y="4448014"/>
          <a:ext cx="697424" cy="2944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 smtClean="0"/>
            <a:t>20.3%</a:t>
          </a:r>
          <a:endParaRPr lang="en-IN" sz="1400" b="1" dirty="0"/>
        </a:p>
      </cdr:txBody>
    </cdr:sp>
  </cdr:relSizeAnchor>
  <cdr:relSizeAnchor xmlns:cdr="http://schemas.openxmlformats.org/drawingml/2006/chartDrawing">
    <cdr:from>
      <cdr:x>0.48662</cdr:x>
      <cdr:y>0.74972</cdr:y>
    </cdr:from>
    <cdr:to>
      <cdr:x>0.54382</cdr:x>
      <cdr:y>0.79266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932870" y="5141563"/>
          <a:ext cx="697424" cy="2944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/>
            <a:t>9.9%</a:t>
          </a:r>
          <a:endParaRPr lang="en-IN" sz="1400" b="1" dirty="0"/>
        </a:p>
      </cdr:txBody>
    </cdr:sp>
  </cdr:relSizeAnchor>
  <cdr:relSizeAnchor xmlns:cdr="http://schemas.openxmlformats.org/drawingml/2006/chartDrawing">
    <cdr:from>
      <cdr:x>0.64993</cdr:x>
      <cdr:y>0.6334</cdr:y>
    </cdr:from>
    <cdr:to>
      <cdr:x>0.70713</cdr:x>
      <cdr:y>0.67633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923938" y="4343830"/>
          <a:ext cx="697424" cy="2944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/>
            <a:t>20.6%</a:t>
          </a:r>
          <a:endParaRPr lang="en-IN" sz="14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9F47-D775-43C9-8245-D354AA673430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60A6-072A-4C9C-9252-AD16C44C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n-IN" dirty="0" smtClean="0"/>
              <a:t>BDM PROJECT : IIT MADRAS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IN" smtClean="0"/>
              <a:t>BDM PROJECT : IIT MADRAS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8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3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942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8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06C0-A020-4788-925C-AA7CCD162135}" type="datetime1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BDM PROJECT : IIT MADRAS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F07A-4552-4849-A92F-8AE4B21D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843" y="14067"/>
            <a:ext cx="7048500" cy="5324696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ANALYSIS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OFFICERS’ MESS 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AIR FORCE STATION PUNE </a:t>
            </a:r>
            <a:b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"/>
          <a:stretch/>
        </p:blipFill>
        <p:spPr>
          <a:xfrm>
            <a:off x="0" y="14067"/>
            <a:ext cx="5143500" cy="68439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309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10740325" y="6245817"/>
            <a:ext cx="929899" cy="387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2617399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11236271" y="6393051"/>
            <a:ext cx="697424" cy="4649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270672"/>
              </p:ext>
            </p:extLst>
          </p:nvPr>
        </p:nvGraphicFramePr>
        <p:xfrm>
          <a:off x="0" y="116239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10740325" y="6245817"/>
            <a:ext cx="929899" cy="402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2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TAKE AWAYS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6"/>
            <a:ext cx="12192000" cy="5682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DEPOSIT IN BANK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ON SUBSCRIPTION BASIS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ROOMS UPKEEP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INCENTIVES FOR PARTYING (OFFERS ON WEEKENDS)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>
            <a:hlinkClick r:id="rId2" action="ppaction://hlinksldjump"/>
          </p:cNvPr>
          <p:cNvSpPr/>
          <p:nvPr/>
        </p:nvSpPr>
        <p:spPr>
          <a:xfrm rot="10800000">
            <a:off x="10706925" y="5662506"/>
            <a:ext cx="759417" cy="47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2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META DATA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6"/>
            <a:ext cx="12192000" cy="568234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C24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OBTAINED FROM 01 JAN 2019 TO DEC 2022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 FROM OF EXCEL SHEETS FOR EVERY MONTH</a:t>
            </a:r>
          </a:p>
          <a:p>
            <a:r>
              <a:rPr lang="en-US" b="1" dirty="0" smtClean="0">
                <a:solidFill>
                  <a:srgbClr val="9C24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LEDGERS: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ROOMS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PARTY HALLS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 SUBSCRIPTION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FROM BANK</a:t>
            </a:r>
            <a:endParaRPr lang="en-IN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7369" r="57780" b="56455"/>
          <a:stretch/>
        </p:blipFill>
        <p:spPr>
          <a:xfrm>
            <a:off x="5486400" y="3639312"/>
            <a:ext cx="6705600" cy="32186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346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942634"/>
              </p:ext>
            </p:extLst>
          </p:nvPr>
        </p:nvGraphicFramePr>
        <p:xfrm>
          <a:off x="0" y="759417"/>
          <a:ext cx="12192000" cy="6098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75849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5902" y="126609"/>
            <a:ext cx="4740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PROFIT &amp; EXPENDITURE</a:t>
            </a:r>
            <a:endParaRPr lang="en-IN" sz="3200" b="1" u="sng" dirty="0"/>
          </a:p>
        </p:txBody>
      </p:sp>
      <p:sp>
        <p:nvSpPr>
          <p:cNvPr id="6" name="TextBox 1"/>
          <p:cNvSpPr txBox="1"/>
          <p:nvPr/>
        </p:nvSpPr>
        <p:spPr>
          <a:xfrm>
            <a:off x="3787190" y="5141563"/>
            <a:ext cx="697424" cy="29446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7.4%</a:t>
            </a:r>
            <a:endParaRPr lang="en-IN" sz="1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346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MONTHLY PROFITS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25026"/>
              </p:ext>
            </p:extLst>
          </p:nvPr>
        </p:nvGraphicFramePr>
        <p:xfrm>
          <a:off x="0" y="666427"/>
          <a:ext cx="12192000" cy="6191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11353800" y="6540285"/>
            <a:ext cx="703881" cy="317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804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010917"/>
              </p:ext>
            </p:extLst>
          </p:nvPr>
        </p:nvGraphicFramePr>
        <p:xfrm>
          <a:off x="-1" y="-1"/>
          <a:ext cx="6203853" cy="5824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330878"/>
              </p:ext>
            </p:extLst>
          </p:nvPr>
        </p:nvGraphicFramePr>
        <p:xfrm>
          <a:off x="5655212" y="0"/>
          <a:ext cx="6536788" cy="582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2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FINDINGS &amp; RECOMMENDATIONS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6"/>
            <a:ext cx="12192000" cy="5682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INTEREST FROM BANK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MESS SUBSCRIPTION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ROOMS &amp; THEIR UPKEEP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PARTYING HABIT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ORGANISATIONAL CULTURE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AWAYS FOR BUSINESS MODELS IN HOSPITALITY SECTOR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6509288" y="1325563"/>
            <a:ext cx="759417" cy="47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6509288" y="2092272"/>
            <a:ext cx="759417" cy="52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6509287" y="2913683"/>
            <a:ext cx="759417" cy="52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0706925" y="5662506"/>
            <a:ext cx="759417" cy="47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4135463" y="3564839"/>
            <a:ext cx="759417" cy="52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>
            <a:hlinkClick r:id="rId6" action="ppaction://hlinksldjump"/>
          </p:cNvPr>
          <p:cNvSpPr/>
          <p:nvPr/>
        </p:nvSpPr>
        <p:spPr>
          <a:xfrm>
            <a:off x="6129578" y="4358899"/>
            <a:ext cx="759417" cy="52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0" dirty="0" smtClean="0"/>
              <a:t>?</a:t>
            </a:r>
            <a:endParaRPr lang="en-IN" sz="2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BDM PROJECT : IIT MADRAS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F07A-4552-4849-A92F-8AE4B21D0E7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300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BUSINESS ANALYSIS   OFFICERS’ MESS   AIR FORCE STATION PUNE  </vt:lpstr>
      <vt:lpstr>META DATA</vt:lpstr>
      <vt:lpstr>TOTAL PROFIT</vt:lpstr>
      <vt:lpstr>PowerPoint Presentation</vt:lpstr>
      <vt:lpstr>MONTHLY PROFITS</vt:lpstr>
      <vt:lpstr>PowerPoint Presentation</vt:lpstr>
      <vt:lpstr>PowerPoint Presentation</vt:lpstr>
      <vt:lpstr>FINDINGS &amp; RECOMMENDATIONS</vt:lpstr>
      <vt:lpstr>PowerPoint Presentation</vt:lpstr>
      <vt:lpstr>PowerPoint Presentation</vt:lpstr>
      <vt:lpstr>PowerPoint Presentation</vt:lpstr>
      <vt:lpstr>PowerPoint Presentation</vt:lpstr>
      <vt:lpstr>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2023-02-23T11:45:01Z</dcterms:created>
  <dcterms:modified xsi:type="dcterms:W3CDTF">2023-04-21T06:21:38Z</dcterms:modified>
</cp:coreProperties>
</file>