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74" r:id="rId5"/>
    <p:sldId id="275" r:id="rId6"/>
    <p:sldId id="276" r:id="rId7"/>
    <p:sldId id="278" r:id="rId8"/>
    <p:sldId id="277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EF9E-DB26-4234-B02B-438F3EBBBE2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670B-295F-4829-A2F4-09227C53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67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EF9E-DB26-4234-B02B-438F3EBBBE2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670B-295F-4829-A2F4-09227C53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2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EF9E-DB26-4234-B02B-438F3EBBBE2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670B-295F-4829-A2F4-09227C53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1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EF9E-DB26-4234-B02B-438F3EBBBE2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670B-295F-4829-A2F4-09227C53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2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EF9E-DB26-4234-B02B-438F3EBBBE2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670B-295F-4829-A2F4-09227C53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5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EF9E-DB26-4234-B02B-438F3EBBBE2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670B-295F-4829-A2F4-09227C53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3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EF9E-DB26-4234-B02B-438F3EBBBE2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670B-295F-4829-A2F4-09227C53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18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EF9E-DB26-4234-B02B-438F3EBBBE2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670B-295F-4829-A2F4-09227C53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5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EF9E-DB26-4234-B02B-438F3EBBBE2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670B-295F-4829-A2F4-09227C53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53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EF9E-DB26-4234-B02B-438F3EBBBE2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670B-295F-4829-A2F4-09227C53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6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EF9E-DB26-4234-B02B-438F3EBBBE2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670B-295F-4829-A2F4-09227C53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1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CEF9E-DB26-4234-B02B-438F3EBBBE2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D670B-295F-4829-A2F4-09227C538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3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/>
            </a:r>
            <a:br>
              <a:rPr lang="en-IN" dirty="0"/>
            </a:br>
            <a:r>
              <a:rPr lang="en-IN" sz="4000" b="1" dirty="0" smtClean="0">
                <a:solidFill>
                  <a:schemeClr val="bg1"/>
                </a:solidFill>
              </a:rPr>
              <a:t>Student </a:t>
            </a:r>
            <a:r>
              <a:rPr lang="en-IN" sz="4000" b="1" dirty="0">
                <a:solidFill>
                  <a:schemeClr val="bg1"/>
                </a:solidFill>
              </a:rPr>
              <a:t>Name – Lalit </a:t>
            </a:r>
            <a:r>
              <a:rPr lang="en-IN" sz="4000" b="1" dirty="0" err="1">
                <a:solidFill>
                  <a:schemeClr val="bg1"/>
                </a:solidFill>
              </a:rPr>
              <a:t>Kamar</a:t>
            </a:r>
            <a:r>
              <a:rPr lang="en-IN" sz="4000" b="1" dirty="0">
                <a:solidFill>
                  <a:schemeClr val="bg1"/>
                </a:solidFill>
              </a:rPr>
              <a:t> </a:t>
            </a:r>
            <a:r>
              <a:rPr lang="en-IN" sz="4000" dirty="0">
                <a:solidFill>
                  <a:schemeClr val="bg1"/>
                </a:solidFill>
              </a:rPr>
              <a:t/>
            </a:r>
            <a:br>
              <a:rPr lang="en-IN" sz="4000" dirty="0">
                <a:solidFill>
                  <a:schemeClr val="bg1"/>
                </a:solidFill>
              </a:rPr>
            </a:br>
            <a:r>
              <a:rPr lang="en-IN" sz="4000" b="1" dirty="0">
                <a:solidFill>
                  <a:schemeClr val="bg1"/>
                </a:solidFill>
              </a:rPr>
              <a:t>Roll Number - 21f3001013 </a:t>
            </a:r>
            <a:r>
              <a:rPr lang="en-IN" sz="4000" dirty="0">
                <a:solidFill>
                  <a:schemeClr val="bg1"/>
                </a:solidFill>
              </a:rPr>
              <a:t/>
            </a:r>
            <a:br>
              <a:rPr lang="en-IN" sz="4000" dirty="0">
                <a:solidFill>
                  <a:schemeClr val="bg1"/>
                </a:solidFill>
              </a:rPr>
            </a:br>
            <a:r>
              <a:rPr lang="en-IN" sz="4000" b="1" dirty="0">
                <a:solidFill>
                  <a:schemeClr val="bg1"/>
                </a:solidFill>
              </a:rPr>
              <a:t>Email : </a:t>
            </a:r>
            <a:r>
              <a:rPr lang="en-IN" sz="4000" dirty="0">
                <a:solidFill>
                  <a:schemeClr val="bg1"/>
                </a:solidFill>
              </a:rPr>
              <a:t>21f3001013@ds.study.iitm.ac.in </a:t>
            </a:r>
            <a:br>
              <a:rPr lang="en-IN" sz="4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Brief Description </a:t>
            </a:r>
            <a:r>
              <a:rPr lang="en-US" dirty="0">
                <a:solidFill>
                  <a:srgbClr val="FFFF00"/>
                </a:solidFill>
              </a:rPr>
              <a:t>: I am a serving Air Force officer pursuing BSc Data Science degree from IIT Madras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40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LOGIN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664"/>
          <a:stretch/>
        </p:blipFill>
        <p:spPr>
          <a:xfrm>
            <a:off x="0" y="1045036"/>
            <a:ext cx="12192000" cy="59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40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ADMIN LOGIN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541" t="4856" r="541" b="6346"/>
          <a:stretch/>
        </p:blipFill>
        <p:spPr>
          <a:xfrm>
            <a:off x="-1989" y="970670"/>
            <a:ext cx="12193989" cy="60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40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USER LOGIN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856"/>
          <a:stretch/>
        </p:blipFill>
        <p:spPr>
          <a:xfrm>
            <a:off x="390745" y="1010966"/>
            <a:ext cx="11410510" cy="61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40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USER REGISTRATION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664"/>
          <a:stretch/>
        </p:blipFill>
        <p:spPr>
          <a:xfrm>
            <a:off x="674810" y="1133994"/>
            <a:ext cx="10678990" cy="57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40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ADMIN DASHBOARD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894"/>
          <a:stretch/>
        </p:blipFill>
        <p:spPr>
          <a:xfrm>
            <a:off x="168812" y="1140445"/>
            <a:ext cx="11802794" cy="59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40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USER DASHBOARD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86"/>
          <a:stretch/>
        </p:blipFill>
        <p:spPr>
          <a:xfrm>
            <a:off x="548641" y="1110392"/>
            <a:ext cx="11219618" cy="574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11"/>
            <a:ext cx="9144000" cy="91429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CREATE BOOKING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" t="3125" r="-216" b="6491"/>
          <a:stretch/>
        </p:blipFill>
        <p:spPr>
          <a:xfrm>
            <a:off x="293809" y="1257784"/>
            <a:ext cx="11255766" cy="57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11"/>
            <a:ext cx="9144000" cy="91429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MY BOOKING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664"/>
          <a:stretch/>
        </p:blipFill>
        <p:spPr>
          <a:xfrm>
            <a:off x="350081" y="956603"/>
            <a:ext cx="11077575" cy="59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11"/>
            <a:ext cx="9144000" cy="91429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CREATE VENUE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86"/>
          <a:stretch/>
        </p:blipFill>
        <p:spPr>
          <a:xfrm>
            <a:off x="532960" y="956603"/>
            <a:ext cx="11185427" cy="60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11"/>
            <a:ext cx="9144000" cy="91429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CREATE SHOW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2548"/>
          <a:stretch/>
        </p:blipFill>
        <p:spPr>
          <a:xfrm>
            <a:off x="0" y="1350390"/>
            <a:ext cx="11977611" cy="521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TICKETSHOW APP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endParaRPr lang="en-IN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project </a:t>
            </a:r>
            <a:r>
              <a:rPr lang="en-US" dirty="0" smtClean="0">
                <a:solidFill>
                  <a:srgbClr val="FFFF00"/>
                </a:solidFill>
              </a:rPr>
              <a:t>to </a:t>
            </a:r>
            <a:r>
              <a:rPr lang="en-US" dirty="0">
                <a:solidFill>
                  <a:srgbClr val="FFFF00"/>
                </a:solidFill>
              </a:rPr>
              <a:t>develop a web application using Flask to book movie tickets with </a:t>
            </a:r>
            <a:r>
              <a:rPr lang="en-US" dirty="0" smtClean="0">
                <a:solidFill>
                  <a:srgbClr val="FFFF00"/>
                </a:solidFill>
              </a:rPr>
              <a:t>CRUD </a:t>
            </a:r>
            <a:r>
              <a:rPr lang="en-US" dirty="0">
                <a:solidFill>
                  <a:srgbClr val="FFFF00"/>
                </a:solidFill>
              </a:rPr>
              <a:t>operations for admin on venues and shows, 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and </a:t>
            </a:r>
            <a:r>
              <a:rPr lang="en-US" dirty="0">
                <a:solidFill>
                  <a:srgbClr val="FFFF00"/>
                </a:solidFill>
              </a:rPr>
              <a:t>give functionality to the user to register, login, book tickets, see </a:t>
            </a:r>
            <a:r>
              <a:rPr lang="en-US" dirty="0" err="1">
                <a:solidFill>
                  <a:srgbClr val="FFFF00"/>
                </a:solidFill>
              </a:rPr>
              <a:t>my_bookings</a:t>
            </a:r>
            <a:r>
              <a:rPr lang="en-US" dirty="0">
                <a:solidFill>
                  <a:srgbClr val="FFFF00"/>
                </a:solidFill>
              </a:rPr>
              <a:t> and delete his bookings.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11"/>
            <a:ext cx="9144000" cy="91429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EDIT/DELETE VENUE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817"/>
          <a:stretch/>
        </p:blipFill>
        <p:spPr>
          <a:xfrm>
            <a:off x="631434" y="992213"/>
            <a:ext cx="11077575" cy="58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11"/>
            <a:ext cx="9144000" cy="91429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EDIT/DELETE SHOW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856"/>
          <a:stretch/>
        </p:blipFill>
        <p:spPr>
          <a:xfrm>
            <a:off x="321945" y="956603"/>
            <a:ext cx="11077575" cy="59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11"/>
            <a:ext cx="9144000" cy="91429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APPROVE REGISTRATION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86"/>
          <a:stretch/>
        </p:blipFill>
        <p:spPr>
          <a:xfrm>
            <a:off x="547028" y="956603"/>
            <a:ext cx="11382375" cy="61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5000" dirty="0" smtClean="0">
                <a:solidFill>
                  <a:schemeClr val="bg1"/>
                </a:solidFill>
              </a:rPr>
              <a:t>?</a:t>
            </a:r>
            <a:endParaRPr lang="en-IN" sz="15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46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28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SOFTWARE PACKAGES USED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25625"/>
            <a:ext cx="4614203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Flask==2.2.3</a:t>
            </a:r>
          </a:p>
          <a:p>
            <a:r>
              <a:rPr lang="en-IN" dirty="0">
                <a:solidFill>
                  <a:srgbClr val="FFFF00"/>
                </a:solidFill>
              </a:rPr>
              <a:t>Flask-Login==0.6.2</a:t>
            </a:r>
          </a:p>
          <a:p>
            <a:r>
              <a:rPr lang="en-IN" dirty="0">
                <a:solidFill>
                  <a:srgbClr val="FFFF00"/>
                </a:solidFill>
              </a:rPr>
              <a:t>Flask-RESTful==0.3.9</a:t>
            </a:r>
          </a:p>
          <a:p>
            <a:r>
              <a:rPr lang="en-IN" dirty="0">
                <a:solidFill>
                  <a:srgbClr val="FFFF00"/>
                </a:solidFill>
              </a:rPr>
              <a:t>Flask-</a:t>
            </a:r>
            <a:r>
              <a:rPr lang="en-IN" dirty="0" err="1">
                <a:solidFill>
                  <a:srgbClr val="FFFF00"/>
                </a:solidFill>
              </a:rPr>
              <a:t>SQLAlchemy</a:t>
            </a:r>
            <a:r>
              <a:rPr lang="en-IN" dirty="0">
                <a:solidFill>
                  <a:srgbClr val="FFFF00"/>
                </a:solidFill>
              </a:rPr>
              <a:t>==3.0.3</a:t>
            </a:r>
          </a:p>
          <a:p>
            <a:r>
              <a:rPr lang="en-IN" dirty="0">
                <a:solidFill>
                  <a:srgbClr val="FFFF00"/>
                </a:solidFill>
              </a:rPr>
              <a:t>Flask-Uploads==0.2.1</a:t>
            </a:r>
          </a:p>
          <a:p>
            <a:r>
              <a:rPr lang="en-IN" dirty="0">
                <a:solidFill>
                  <a:srgbClr val="FFFF00"/>
                </a:solidFill>
              </a:rPr>
              <a:t>Flask-WTF==1.1.1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Jinja2==3.1.2</a:t>
            </a:r>
          </a:p>
          <a:p>
            <a:r>
              <a:rPr lang="en-IN" dirty="0" err="1" smtClean="0">
                <a:solidFill>
                  <a:srgbClr val="FFFF00"/>
                </a:solidFill>
              </a:rPr>
              <a:t>SQLAlchemy</a:t>
            </a:r>
            <a:r>
              <a:rPr lang="en-IN" dirty="0" smtClean="0">
                <a:solidFill>
                  <a:srgbClr val="FFFF00"/>
                </a:solidFill>
              </a:rPr>
              <a:t>==2.0.7</a:t>
            </a:r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99252" y="1690688"/>
            <a:ext cx="38545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>
                <a:solidFill>
                  <a:srgbClr val="FFFF00"/>
                </a:solidFill>
              </a:rPr>
              <a:t>Werkzeug</a:t>
            </a:r>
            <a:r>
              <a:rPr lang="en-IN" dirty="0" smtClean="0">
                <a:solidFill>
                  <a:srgbClr val="FFFF00"/>
                </a:solidFill>
              </a:rPr>
              <a:t>==2.2.3</a:t>
            </a:r>
          </a:p>
          <a:p>
            <a:r>
              <a:rPr lang="en-IN" dirty="0" err="1" smtClean="0">
                <a:solidFill>
                  <a:srgbClr val="FFFF00"/>
                </a:solidFill>
              </a:rPr>
              <a:t>WTForms</a:t>
            </a:r>
            <a:r>
              <a:rPr lang="en-IN" dirty="0" smtClean="0">
                <a:solidFill>
                  <a:srgbClr val="FFFF00"/>
                </a:solidFill>
              </a:rPr>
              <a:t>==3.0.1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Flask-</a:t>
            </a:r>
            <a:r>
              <a:rPr lang="en-IN" dirty="0" err="1" smtClean="0">
                <a:solidFill>
                  <a:srgbClr val="FFFF00"/>
                </a:solidFill>
              </a:rPr>
              <a:t>Reuploaded</a:t>
            </a:r>
            <a:endParaRPr lang="en-IN" dirty="0" smtClean="0">
              <a:solidFill>
                <a:srgbClr val="FFFF00"/>
              </a:solidFill>
            </a:endParaRPr>
          </a:p>
          <a:p>
            <a:r>
              <a:rPr lang="en-IN" dirty="0" smtClean="0">
                <a:solidFill>
                  <a:srgbClr val="FFFF00"/>
                </a:solidFill>
              </a:rPr>
              <a:t>secret</a:t>
            </a:r>
          </a:p>
          <a:p>
            <a:r>
              <a:rPr lang="en-IN" dirty="0" err="1" smtClean="0">
                <a:solidFill>
                  <a:srgbClr val="FFFF00"/>
                </a:solidFill>
              </a:rPr>
              <a:t>datetime</a:t>
            </a:r>
            <a:endParaRPr lang="en-IN" dirty="0" smtClean="0">
              <a:solidFill>
                <a:srgbClr val="FFFF00"/>
              </a:solidFill>
            </a:endParaRPr>
          </a:p>
          <a:p>
            <a:r>
              <a:rPr lang="en-IN" dirty="0" smtClean="0">
                <a:solidFill>
                  <a:srgbClr val="FFFF00"/>
                </a:solidFill>
              </a:rPr>
              <a:t>Flask-Migrate</a:t>
            </a:r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29782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**      Software packages required listed in requirements.txt for installation using pip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MODELS &amp; FORMS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419643"/>
            <a:ext cx="4614203" cy="375732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USER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VENUE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SHOW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BOOKING</a:t>
            </a:r>
          </a:p>
          <a:p>
            <a:endParaRPr lang="en-IN" dirty="0" smtClean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99252" y="2309666"/>
            <a:ext cx="38545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>
                <a:solidFill>
                  <a:srgbClr val="FFFF00"/>
                </a:solidFill>
              </a:rPr>
              <a:t>UserLoginForm</a:t>
            </a:r>
            <a:endParaRPr lang="en-IN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AdminLoginForm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VenueForm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ShowForm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BookingForm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RegistrationForm</a:t>
            </a:r>
            <a:endParaRPr lang="en-IN" dirty="0" smtClean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19311"/>
            <a:ext cx="185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MODELS</a:t>
            </a:r>
            <a:endParaRPr lang="en-IN" sz="32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14714" y="1415401"/>
            <a:ext cx="185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FORMS</a:t>
            </a:r>
            <a:endParaRPr lang="en-IN" sz="3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704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CONFIGURATION , DATABASE &amp; CONTROLLERS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1931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Configuration in config.py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Database configuration in database.py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Login &amp; Registration routes in login.py using Blueprint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CRUD routes for Admin &amp; User in Controllers.py using Blueprint</a:t>
            </a:r>
            <a:endParaRPr lang="en-IN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9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704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Main.py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19311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Function to create app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Database initialization inside app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Routes registration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Importing all routes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Running the app</a:t>
            </a:r>
          </a:p>
        </p:txBody>
      </p:sp>
    </p:spTree>
    <p:extLst>
      <p:ext uri="{BB962C8B-B14F-4D97-AF65-F5344CB8AC3E}">
        <p14:creationId xmlns:p14="http://schemas.microsoft.com/office/powerpoint/2010/main" val="5948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704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TEMPLATES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1931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All templates in templates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Template for each route</a:t>
            </a:r>
          </a:p>
        </p:txBody>
      </p:sp>
    </p:spTree>
    <p:extLst>
      <p:ext uri="{BB962C8B-B14F-4D97-AF65-F5344CB8AC3E}">
        <p14:creationId xmlns:p14="http://schemas.microsoft.com/office/powerpoint/2010/main" val="1402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0859"/>
            <a:ext cx="5669280" cy="4625707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FFFF00"/>
                </a:solidFill>
              </a:rPr>
              <a:t>ADMIN LOGIN AND USER LOGIN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VENUE MANAGEMENT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SHOW MANAGEMENT 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BOOKING SHOW TICKETS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SEARCH FOR SHOWS/VENUES,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FORM FOR USERNAME AND PASSWORD FOR USER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SEPARATE FORM FOR ADMIN LOGIN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PROPER LOGIN FRAMEWORK 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IN" sz="2000" b="1" dirty="0" smtClean="0">
                <a:solidFill>
                  <a:srgbClr val="FFFF00"/>
                </a:solidFill>
              </a:rPr>
              <a:t>SUITABLE MODEL FOR USER,</a:t>
            </a:r>
            <a:br>
              <a:rPr lang="en-IN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CORE - VENUE MANAGEMENT (ONLY FOR ADMIN) 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CREATE A NEW VENUE </a:t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IN" sz="2000" b="1" dirty="0" smtClean="0">
                <a:solidFill>
                  <a:schemeClr val="bg1"/>
                </a:solidFill>
              </a:rPr>
              <a:t>EDIT A VENUE </a:t>
            </a:r>
            <a:br>
              <a:rPr lang="en-IN" sz="2000" b="1" dirty="0" smtClean="0">
                <a:solidFill>
                  <a:schemeClr val="bg1"/>
                </a:solidFill>
              </a:rPr>
            </a:br>
            <a:r>
              <a:rPr lang="en-IN" sz="2000" b="1" dirty="0" smtClean="0">
                <a:solidFill>
                  <a:schemeClr val="bg1"/>
                </a:solidFill>
              </a:rPr>
              <a:t>	CHANGE TITLE/CAPTION </a:t>
            </a:r>
            <a:br>
              <a:rPr lang="en-IN" sz="2000" b="1" dirty="0" smtClean="0">
                <a:solidFill>
                  <a:schemeClr val="bg1"/>
                </a:solidFill>
              </a:rPr>
            </a:br>
            <a:r>
              <a:rPr lang="en-IN" sz="2000" b="1" dirty="0" smtClean="0">
                <a:solidFill>
                  <a:schemeClr val="bg1"/>
                </a:solidFill>
              </a:rPr>
              <a:t>	REMOVE A VENUE </a:t>
            </a:r>
            <a:br>
              <a:rPr lang="en-IN" sz="2000" b="1" dirty="0" smtClean="0">
                <a:solidFill>
                  <a:schemeClr val="bg1"/>
                </a:solidFill>
              </a:rPr>
            </a:br>
            <a:r>
              <a:rPr lang="en-IN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WITH A CONFIRMATION FROM THE ADMIN 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-147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chemeClr val="bg1"/>
                </a:solidFill>
              </a:rPr>
              <a:t>FUNCTIONALITY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93169" y="2248595"/>
            <a:ext cx="5298831" cy="2750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FFFF00"/>
                </a:solidFill>
              </a:rPr>
              <a:t>CORE - SHOW MANAGEMENT (ONLY FOR ADMIN) 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 	</a:t>
            </a:r>
            <a:r>
              <a:rPr lang="en-US" sz="2000" b="1" dirty="0" smtClean="0">
                <a:solidFill>
                  <a:schemeClr val="bg1"/>
                </a:solidFill>
              </a:rPr>
              <a:t>CREATE A NEW SHOW </a:t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IN" sz="2000" b="1" dirty="0" smtClean="0">
                <a:solidFill>
                  <a:schemeClr val="bg1"/>
                </a:solidFill>
              </a:rPr>
              <a:t>EDIT A SHOW </a:t>
            </a:r>
            <a:br>
              <a:rPr lang="en-IN" sz="2000" b="1" dirty="0" smtClean="0">
                <a:solidFill>
                  <a:schemeClr val="bg1"/>
                </a:solidFill>
              </a:rPr>
            </a:br>
            <a:r>
              <a:rPr lang="en-IN" sz="2000" b="1" dirty="0" smtClean="0">
                <a:solidFill>
                  <a:schemeClr val="bg1"/>
                </a:solidFill>
              </a:rPr>
              <a:t>	</a:t>
            </a:r>
            <a:r>
              <a:rPr lang="en-IN" sz="2000" b="1" dirty="0" smtClean="0">
                <a:solidFill>
                  <a:schemeClr val="bg1"/>
                </a:solidFill>
              </a:rPr>
              <a:t>CHANGE TITLE/CAPTION OR IMAGE </a:t>
            </a:r>
            <a:br>
              <a:rPr lang="en-IN" sz="2000" b="1" dirty="0" smtClean="0">
                <a:solidFill>
                  <a:schemeClr val="bg1"/>
                </a:solidFill>
              </a:rPr>
            </a:br>
            <a:r>
              <a:rPr lang="en-IN" sz="2000" b="1" dirty="0" smtClean="0">
                <a:solidFill>
                  <a:schemeClr val="bg1"/>
                </a:solidFill>
              </a:rPr>
              <a:t>	REMOVE A SHOW </a:t>
            </a:r>
            <a:br>
              <a:rPr lang="en-IN" sz="2000" b="1" dirty="0" smtClean="0">
                <a:solidFill>
                  <a:schemeClr val="bg1"/>
                </a:solidFill>
              </a:rPr>
            </a:br>
            <a:r>
              <a:rPr lang="en-IN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WITH A CONFIRMATION FROM THE ADMIN </a:t>
            </a:r>
            <a:r>
              <a:rPr lang="en-US" sz="2000" b="1" dirty="0" smtClean="0">
                <a:solidFill>
                  <a:srgbClr val="FFFF00"/>
                </a:solidFill>
              </a:rPr>
              <a:t/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ALLOCATE VENUES WHILE CREATING SHOWS 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 DIFFERENT PRICING FOR EACH VENUE 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CORE - SEARCH FOR SHOWS/VENUES </a:t>
            </a:r>
            <a:br>
              <a:rPr lang="en-US" sz="2000" b="1" dirty="0" smtClean="0">
                <a:solidFill>
                  <a:srgbClr val="FFFF00"/>
                </a:solidFill>
              </a:rPr>
            </a:br>
            <a:r>
              <a:rPr lang="en-US" sz="2000" b="1" dirty="0" smtClean="0">
                <a:solidFill>
                  <a:srgbClr val="FFFF00"/>
                </a:solidFill>
              </a:rPr>
              <a:t>ABILITY TO BOOK TICKETS FOR A SHOW AT A GIVEN VENUE </a:t>
            </a:r>
            <a:endParaRPr lang="en-IN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891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HOME PAGE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86"/>
          <a:stretch/>
        </p:blipFill>
        <p:spPr>
          <a:xfrm>
            <a:off x="0" y="942535"/>
            <a:ext cx="12192000" cy="61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240</Words>
  <Application>Microsoft Office PowerPoint</Application>
  <PresentationFormat>Widescreen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Student Name – Lalit Kamar  Roll Number - 21f3001013  Email : 21f3001013@ds.study.iitm.ac.in   </vt:lpstr>
      <vt:lpstr>TICKETSHOW APP</vt:lpstr>
      <vt:lpstr>SOFTWARE PACKAGES USED</vt:lpstr>
      <vt:lpstr>MODELS &amp; FORMS</vt:lpstr>
      <vt:lpstr>CONFIGURATION , DATABASE &amp; CONTROLLERS</vt:lpstr>
      <vt:lpstr>Main.py</vt:lpstr>
      <vt:lpstr>TEMPLATES</vt:lpstr>
      <vt:lpstr>ADMIN LOGIN AND USER LOGIN VENUE MANAGEMENT SHOW MANAGEMENT  BOOKING SHOW TICKETS SEARCH FOR SHOWS/VENUES, FORM FOR USERNAME AND PASSWORD FOR USER SEPARATE FORM FOR ADMIN LOGIN PROPER LOGIN FRAMEWORK  SUITABLE MODEL FOR USER, CORE - VENUE MANAGEMENT (ONLY FOR ADMIN)   CREATE A NEW VENUE   EDIT A VENUE   CHANGE TITLE/CAPTION   REMOVE A VENUE   WITH A CONFIRMATION FROM THE ADMIN </vt:lpstr>
      <vt:lpstr>HOME PAGE</vt:lpstr>
      <vt:lpstr>LOGIN PAGE</vt:lpstr>
      <vt:lpstr>ADMIN LOGIN PAGE</vt:lpstr>
      <vt:lpstr>USER LOGIN PAGE</vt:lpstr>
      <vt:lpstr>USER REGISTRATION PAGE</vt:lpstr>
      <vt:lpstr>ADMIN DASHBOARD PAGE</vt:lpstr>
      <vt:lpstr>USER DASHBOARD PAGE</vt:lpstr>
      <vt:lpstr>CREATE BOOKING PAGE</vt:lpstr>
      <vt:lpstr>MY BOOKING PAGE</vt:lpstr>
      <vt:lpstr>CREATE VENUE PAGE</vt:lpstr>
      <vt:lpstr>CREATE SHOW PAGE</vt:lpstr>
      <vt:lpstr>EDIT/DELETE VENUE PAGE</vt:lpstr>
      <vt:lpstr>EDIT/DELETE SHOW PAGE</vt:lpstr>
      <vt:lpstr>APPROVE REGISTRATION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Student Name – Lalit Kamar  Roll Number - 21f3001013  Email : 21f3001013@ds.study.iitm.ac.in   </dc:title>
  <dc:creator>Dell</dc:creator>
  <cp:lastModifiedBy>Dell</cp:lastModifiedBy>
  <cp:revision>6</cp:revision>
  <dcterms:created xsi:type="dcterms:W3CDTF">2023-04-06T09:53:01Z</dcterms:created>
  <dcterms:modified xsi:type="dcterms:W3CDTF">2023-04-06T11:27:17Z</dcterms:modified>
</cp:coreProperties>
</file>