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62" r:id="rId3"/>
    <p:sldId id="256" r:id="rId4"/>
    <p:sldId id="257" r:id="rId5"/>
    <p:sldId id="258" r:id="rId6"/>
    <p:sldId id="259"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8" d="100"/>
          <a:sy n="78" d="100"/>
        </p:scale>
        <p:origin x="25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B2CF6-390D-4EE4-9EB5-54F0A286D30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3E4F583-0540-4E79-AFDB-56B4C46192BA}">
      <dgm:prSet phldrT="[Text]"/>
      <dgm:spPr/>
      <dgm:t>
        <a:bodyPr/>
        <a:lstStyle/>
        <a:p>
          <a:r>
            <a:rPr lang="en-US" dirty="0" smtClean="0"/>
            <a:t>Flat Belt Conveyor </a:t>
          </a:r>
          <a:endParaRPr lang="en-US" dirty="0"/>
        </a:p>
      </dgm:t>
    </dgm:pt>
    <dgm:pt modelId="{927F4A72-32B7-4302-B6FC-2F6AB249C785}" type="parTrans" cxnId="{C3A05695-FBB5-416F-A186-D8A97F38DF85}">
      <dgm:prSet/>
      <dgm:spPr/>
      <dgm:t>
        <a:bodyPr/>
        <a:lstStyle/>
        <a:p>
          <a:endParaRPr lang="en-US"/>
        </a:p>
      </dgm:t>
    </dgm:pt>
    <dgm:pt modelId="{3ABF7665-FFA4-4624-A58C-4647BD0028D3}" type="sibTrans" cxnId="{C3A05695-FBB5-416F-A186-D8A97F38DF85}">
      <dgm:prSet/>
      <dgm:spPr/>
      <dgm:t>
        <a:bodyPr/>
        <a:lstStyle/>
        <a:p>
          <a:endParaRPr lang="en-US"/>
        </a:p>
      </dgm:t>
    </dgm:pt>
    <dgm:pt modelId="{19ECF832-6778-43F9-931D-FCD5325C58CF}">
      <dgm:prSet phldrT="[Text]"/>
      <dgm:spPr/>
      <dgm:t>
        <a:bodyPr/>
        <a:lstStyle/>
        <a:p>
          <a:r>
            <a:rPr lang="en-US" dirty="0" smtClean="0"/>
            <a:t>Troughed Belt  Conveyor </a:t>
          </a:r>
          <a:endParaRPr lang="en-US" dirty="0"/>
        </a:p>
      </dgm:t>
    </dgm:pt>
    <dgm:pt modelId="{0ED4ED1A-EF9C-4EF9-9645-8A6CC764DDC5}" type="parTrans" cxnId="{514D42AC-1FF9-4C86-94E5-148C1EDE4DE1}">
      <dgm:prSet/>
      <dgm:spPr/>
      <dgm:t>
        <a:bodyPr/>
        <a:lstStyle/>
        <a:p>
          <a:endParaRPr lang="en-US"/>
        </a:p>
      </dgm:t>
    </dgm:pt>
    <dgm:pt modelId="{AE54CF1F-F23D-4E4A-B46F-BD988C43B6D9}" type="sibTrans" cxnId="{514D42AC-1FF9-4C86-94E5-148C1EDE4DE1}">
      <dgm:prSet/>
      <dgm:spPr/>
      <dgm:t>
        <a:bodyPr/>
        <a:lstStyle/>
        <a:p>
          <a:endParaRPr lang="en-US"/>
        </a:p>
      </dgm:t>
    </dgm:pt>
    <dgm:pt modelId="{345BB865-55B4-4382-99D7-030ED350DA32}">
      <dgm:prSet phldrT="[Text]"/>
      <dgm:spPr/>
      <dgm:t>
        <a:bodyPr/>
        <a:lstStyle/>
        <a:p>
          <a:r>
            <a:rPr lang="en-US" dirty="0" smtClean="0"/>
            <a:t>Blanket Belt Conveyor </a:t>
          </a:r>
          <a:endParaRPr lang="en-US" dirty="0"/>
        </a:p>
      </dgm:t>
    </dgm:pt>
    <dgm:pt modelId="{C1D8CA0B-0E9A-4271-A289-5C1F8383669A}" type="parTrans" cxnId="{51B69561-FF82-4BC4-B6F6-1AF77895204D}">
      <dgm:prSet/>
      <dgm:spPr/>
      <dgm:t>
        <a:bodyPr/>
        <a:lstStyle/>
        <a:p>
          <a:endParaRPr lang="en-US"/>
        </a:p>
      </dgm:t>
    </dgm:pt>
    <dgm:pt modelId="{62430572-4916-4EC6-BA6B-5A7C0543DCD9}" type="sibTrans" cxnId="{51B69561-FF82-4BC4-B6F6-1AF77895204D}">
      <dgm:prSet/>
      <dgm:spPr/>
      <dgm:t>
        <a:bodyPr/>
        <a:lstStyle/>
        <a:p>
          <a:endParaRPr lang="en-US"/>
        </a:p>
      </dgm:t>
    </dgm:pt>
    <dgm:pt modelId="{3CD99957-DE5E-470F-A144-29C719D29F29}">
      <dgm:prSet phldrT="[Text]"/>
      <dgm:spPr/>
      <dgm:t>
        <a:bodyPr/>
        <a:lstStyle/>
        <a:p>
          <a:r>
            <a:rPr lang="en-US" dirty="0" smtClean="0"/>
            <a:t>Woven Wire Conveyor </a:t>
          </a:r>
        </a:p>
      </dgm:t>
    </dgm:pt>
    <dgm:pt modelId="{66EAAB88-A620-4FCF-A776-DBBFF2C1633A}" type="parTrans" cxnId="{8F96442A-6033-4349-BA02-75FB5043CE4B}">
      <dgm:prSet/>
      <dgm:spPr/>
      <dgm:t>
        <a:bodyPr/>
        <a:lstStyle/>
        <a:p>
          <a:endParaRPr lang="en-US"/>
        </a:p>
      </dgm:t>
    </dgm:pt>
    <dgm:pt modelId="{9DDAF20A-A294-464B-AC16-DDED6972A98A}" type="sibTrans" cxnId="{8F96442A-6033-4349-BA02-75FB5043CE4B}">
      <dgm:prSet/>
      <dgm:spPr/>
      <dgm:t>
        <a:bodyPr/>
        <a:lstStyle/>
        <a:p>
          <a:endParaRPr lang="en-US"/>
        </a:p>
      </dgm:t>
    </dgm:pt>
    <dgm:pt modelId="{0496A1B6-EDCD-4030-8EED-CFC5E62855A0}">
      <dgm:prSet phldrT="[Text]"/>
      <dgm:spPr/>
      <dgm:t>
        <a:bodyPr/>
        <a:lstStyle/>
        <a:p>
          <a:r>
            <a:rPr lang="en-US" dirty="0" smtClean="0"/>
            <a:t>Chain Conveyor</a:t>
          </a:r>
        </a:p>
      </dgm:t>
    </dgm:pt>
    <dgm:pt modelId="{04E0F1A2-FA6C-4BDC-B9CF-7580D6ADFF86}" type="parTrans" cxnId="{FFAA73B3-9648-4C7A-AD78-005A2872338F}">
      <dgm:prSet/>
      <dgm:spPr/>
      <dgm:t>
        <a:bodyPr/>
        <a:lstStyle/>
        <a:p>
          <a:endParaRPr lang="en-US"/>
        </a:p>
      </dgm:t>
    </dgm:pt>
    <dgm:pt modelId="{E9CD8E7D-8AAB-420D-83E2-20D330CA9A0F}" type="sibTrans" cxnId="{FFAA73B3-9648-4C7A-AD78-005A2872338F}">
      <dgm:prSet/>
      <dgm:spPr/>
      <dgm:t>
        <a:bodyPr/>
        <a:lstStyle/>
        <a:p>
          <a:endParaRPr lang="en-US"/>
        </a:p>
      </dgm:t>
    </dgm:pt>
    <dgm:pt modelId="{75E602AD-9CCF-4E90-A693-CD946528B9D1}">
      <dgm:prSet phldrT="[Text]"/>
      <dgm:spPr/>
      <dgm:t>
        <a:bodyPr/>
        <a:lstStyle/>
        <a:p>
          <a:endParaRPr lang="en-US" dirty="0" smtClean="0"/>
        </a:p>
        <a:p>
          <a:r>
            <a:rPr lang="en-US" dirty="0" smtClean="0"/>
            <a:t>Apron Conveyor </a:t>
          </a:r>
        </a:p>
        <a:p>
          <a:endParaRPr lang="en-US" dirty="0" smtClean="0"/>
        </a:p>
      </dgm:t>
    </dgm:pt>
    <dgm:pt modelId="{CDDB2E82-DB1C-409C-9B98-516D7256C160}" type="parTrans" cxnId="{35DA0BC6-07BD-4548-857C-883D35CB1DCC}">
      <dgm:prSet/>
      <dgm:spPr/>
      <dgm:t>
        <a:bodyPr/>
        <a:lstStyle/>
        <a:p>
          <a:endParaRPr lang="en-US"/>
        </a:p>
      </dgm:t>
    </dgm:pt>
    <dgm:pt modelId="{2811388A-5B7F-4A48-B495-A89A12486D19}" type="sibTrans" cxnId="{35DA0BC6-07BD-4548-857C-883D35CB1DCC}">
      <dgm:prSet/>
      <dgm:spPr/>
      <dgm:t>
        <a:bodyPr/>
        <a:lstStyle/>
        <a:p>
          <a:endParaRPr lang="en-US"/>
        </a:p>
      </dgm:t>
    </dgm:pt>
    <dgm:pt modelId="{2A8E4744-A166-4B6F-9300-F85192B2B6A4}">
      <dgm:prSet phldrT="[Text]"/>
      <dgm:spPr/>
      <dgm:t>
        <a:bodyPr/>
        <a:lstStyle/>
        <a:p>
          <a:r>
            <a:rPr lang="en-US" dirty="0" smtClean="0"/>
            <a:t>Screw Conveyor </a:t>
          </a:r>
        </a:p>
      </dgm:t>
    </dgm:pt>
    <dgm:pt modelId="{B194908B-153C-4F1C-9BEC-667E51709629}" type="parTrans" cxnId="{C5C0134B-A9D4-4119-90A8-55F10C33257D}">
      <dgm:prSet/>
      <dgm:spPr/>
      <dgm:t>
        <a:bodyPr/>
        <a:lstStyle/>
        <a:p>
          <a:endParaRPr lang="en-US"/>
        </a:p>
      </dgm:t>
    </dgm:pt>
    <dgm:pt modelId="{97C29AEA-569B-4D0B-BD22-F7B7A7334CD3}" type="sibTrans" cxnId="{C5C0134B-A9D4-4119-90A8-55F10C33257D}">
      <dgm:prSet/>
      <dgm:spPr/>
      <dgm:t>
        <a:bodyPr/>
        <a:lstStyle/>
        <a:p>
          <a:endParaRPr lang="en-US"/>
        </a:p>
      </dgm:t>
    </dgm:pt>
    <dgm:pt modelId="{8A9CC8DA-1D28-48AD-8BC7-CF0DFDBE9ABC}" type="pres">
      <dgm:prSet presAssocID="{5E4B2CF6-390D-4EE4-9EB5-54F0A286D307}" presName="linear" presStyleCnt="0">
        <dgm:presLayoutVars>
          <dgm:dir/>
          <dgm:animLvl val="lvl"/>
          <dgm:resizeHandles val="exact"/>
        </dgm:presLayoutVars>
      </dgm:prSet>
      <dgm:spPr/>
      <dgm:t>
        <a:bodyPr/>
        <a:lstStyle/>
        <a:p>
          <a:endParaRPr lang="en-US"/>
        </a:p>
      </dgm:t>
    </dgm:pt>
    <dgm:pt modelId="{F510EFA5-6D76-47B7-8D99-47E97178DBF6}" type="pres">
      <dgm:prSet presAssocID="{73E4F583-0540-4E79-AFDB-56B4C46192BA}" presName="parentLin" presStyleCnt="0"/>
      <dgm:spPr/>
    </dgm:pt>
    <dgm:pt modelId="{D1768227-EC00-42FF-9077-93593B743562}" type="pres">
      <dgm:prSet presAssocID="{73E4F583-0540-4E79-AFDB-56B4C46192BA}" presName="parentLeftMargin" presStyleLbl="node1" presStyleIdx="0" presStyleCnt="7"/>
      <dgm:spPr/>
      <dgm:t>
        <a:bodyPr/>
        <a:lstStyle/>
        <a:p>
          <a:endParaRPr lang="en-US"/>
        </a:p>
      </dgm:t>
    </dgm:pt>
    <dgm:pt modelId="{76D131A5-BE92-4705-B486-6EBB21F9E708}" type="pres">
      <dgm:prSet presAssocID="{73E4F583-0540-4E79-AFDB-56B4C46192BA}" presName="parentText" presStyleLbl="node1" presStyleIdx="0" presStyleCnt="7">
        <dgm:presLayoutVars>
          <dgm:chMax val="0"/>
          <dgm:bulletEnabled val="1"/>
        </dgm:presLayoutVars>
      </dgm:prSet>
      <dgm:spPr/>
      <dgm:t>
        <a:bodyPr/>
        <a:lstStyle/>
        <a:p>
          <a:endParaRPr lang="en-US"/>
        </a:p>
      </dgm:t>
    </dgm:pt>
    <dgm:pt modelId="{2D1FF0E8-61C9-4B77-B64B-5BEB9136FB8C}" type="pres">
      <dgm:prSet presAssocID="{73E4F583-0540-4E79-AFDB-56B4C46192BA}" presName="negativeSpace" presStyleCnt="0"/>
      <dgm:spPr/>
    </dgm:pt>
    <dgm:pt modelId="{B8251719-F5E8-4177-80B3-58D2ACB58275}" type="pres">
      <dgm:prSet presAssocID="{73E4F583-0540-4E79-AFDB-56B4C46192BA}" presName="childText" presStyleLbl="conFgAcc1" presStyleIdx="0" presStyleCnt="7">
        <dgm:presLayoutVars>
          <dgm:bulletEnabled val="1"/>
        </dgm:presLayoutVars>
      </dgm:prSet>
      <dgm:spPr/>
    </dgm:pt>
    <dgm:pt modelId="{7281B05F-9301-4241-9BF1-CD3B36118B46}" type="pres">
      <dgm:prSet presAssocID="{3ABF7665-FFA4-4624-A58C-4647BD0028D3}" presName="spaceBetweenRectangles" presStyleCnt="0"/>
      <dgm:spPr/>
    </dgm:pt>
    <dgm:pt modelId="{DF6D4F3F-C306-4B6D-AE21-72C7911BDFCC}" type="pres">
      <dgm:prSet presAssocID="{19ECF832-6778-43F9-931D-FCD5325C58CF}" presName="parentLin" presStyleCnt="0"/>
      <dgm:spPr/>
    </dgm:pt>
    <dgm:pt modelId="{8ECFA11A-DBA6-4B19-AA2C-C5A0A891A3B3}" type="pres">
      <dgm:prSet presAssocID="{19ECF832-6778-43F9-931D-FCD5325C58CF}" presName="parentLeftMargin" presStyleLbl="node1" presStyleIdx="0" presStyleCnt="7"/>
      <dgm:spPr/>
      <dgm:t>
        <a:bodyPr/>
        <a:lstStyle/>
        <a:p>
          <a:endParaRPr lang="en-US"/>
        </a:p>
      </dgm:t>
    </dgm:pt>
    <dgm:pt modelId="{9DE6C9A1-42FA-4E42-BB97-D528B4CC50F1}" type="pres">
      <dgm:prSet presAssocID="{19ECF832-6778-43F9-931D-FCD5325C58CF}" presName="parentText" presStyleLbl="node1" presStyleIdx="1" presStyleCnt="7">
        <dgm:presLayoutVars>
          <dgm:chMax val="0"/>
          <dgm:bulletEnabled val="1"/>
        </dgm:presLayoutVars>
      </dgm:prSet>
      <dgm:spPr/>
      <dgm:t>
        <a:bodyPr/>
        <a:lstStyle/>
        <a:p>
          <a:endParaRPr lang="en-US"/>
        </a:p>
      </dgm:t>
    </dgm:pt>
    <dgm:pt modelId="{05C9C9E2-244B-4DC9-B6C0-1A37DDB8990C}" type="pres">
      <dgm:prSet presAssocID="{19ECF832-6778-43F9-931D-FCD5325C58CF}" presName="negativeSpace" presStyleCnt="0"/>
      <dgm:spPr/>
    </dgm:pt>
    <dgm:pt modelId="{82EC5C7A-DC5B-41E1-9737-16DC69725A7F}" type="pres">
      <dgm:prSet presAssocID="{19ECF832-6778-43F9-931D-FCD5325C58CF}" presName="childText" presStyleLbl="conFgAcc1" presStyleIdx="1" presStyleCnt="7">
        <dgm:presLayoutVars>
          <dgm:bulletEnabled val="1"/>
        </dgm:presLayoutVars>
      </dgm:prSet>
      <dgm:spPr/>
    </dgm:pt>
    <dgm:pt modelId="{FECB14CE-C572-4E2F-9452-B8B8F0EDDC14}" type="pres">
      <dgm:prSet presAssocID="{AE54CF1F-F23D-4E4A-B46F-BD988C43B6D9}" presName="spaceBetweenRectangles" presStyleCnt="0"/>
      <dgm:spPr/>
    </dgm:pt>
    <dgm:pt modelId="{DB2CAE95-8C96-4A21-B3E1-999E66E381AE}" type="pres">
      <dgm:prSet presAssocID="{345BB865-55B4-4382-99D7-030ED350DA32}" presName="parentLin" presStyleCnt="0"/>
      <dgm:spPr/>
    </dgm:pt>
    <dgm:pt modelId="{42F20BAA-722A-4588-964E-9BFC0965435E}" type="pres">
      <dgm:prSet presAssocID="{345BB865-55B4-4382-99D7-030ED350DA32}" presName="parentLeftMargin" presStyleLbl="node1" presStyleIdx="1" presStyleCnt="7"/>
      <dgm:spPr/>
      <dgm:t>
        <a:bodyPr/>
        <a:lstStyle/>
        <a:p>
          <a:endParaRPr lang="en-US"/>
        </a:p>
      </dgm:t>
    </dgm:pt>
    <dgm:pt modelId="{0A0405F6-9364-4093-965A-9660F37D291D}" type="pres">
      <dgm:prSet presAssocID="{345BB865-55B4-4382-99D7-030ED350DA32}" presName="parentText" presStyleLbl="node1" presStyleIdx="2" presStyleCnt="7">
        <dgm:presLayoutVars>
          <dgm:chMax val="0"/>
          <dgm:bulletEnabled val="1"/>
        </dgm:presLayoutVars>
      </dgm:prSet>
      <dgm:spPr/>
      <dgm:t>
        <a:bodyPr/>
        <a:lstStyle/>
        <a:p>
          <a:endParaRPr lang="en-US"/>
        </a:p>
      </dgm:t>
    </dgm:pt>
    <dgm:pt modelId="{9345AC16-7019-44F0-A8EF-4100289868E5}" type="pres">
      <dgm:prSet presAssocID="{345BB865-55B4-4382-99D7-030ED350DA32}" presName="negativeSpace" presStyleCnt="0"/>
      <dgm:spPr/>
    </dgm:pt>
    <dgm:pt modelId="{F13B9359-8B66-4064-93CF-1CC837B91FA4}" type="pres">
      <dgm:prSet presAssocID="{345BB865-55B4-4382-99D7-030ED350DA32}" presName="childText" presStyleLbl="conFgAcc1" presStyleIdx="2" presStyleCnt="7">
        <dgm:presLayoutVars>
          <dgm:bulletEnabled val="1"/>
        </dgm:presLayoutVars>
      </dgm:prSet>
      <dgm:spPr/>
    </dgm:pt>
    <dgm:pt modelId="{2BBA72DD-4AF8-4B48-BC90-1E78081E810B}" type="pres">
      <dgm:prSet presAssocID="{62430572-4916-4EC6-BA6B-5A7C0543DCD9}" presName="spaceBetweenRectangles" presStyleCnt="0"/>
      <dgm:spPr/>
    </dgm:pt>
    <dgm:pt modelId="{C5F3C285-CDC2-4276-820F-0CD4E07D0FFB}" type="pres">
      <dgm:prSet presAssocID="{3CD99957-DE5E-470F-A144-29C719D29F29}" presName="parentLin" presStyleCnt="0"/>
      <dgm:spPr/>
    </dgm:pt>
    <dgm:pt modelId="{3C49568A-9D4E-49C7-8D66-B20EF6CDE72F}" type="pres">
      <dgm:prSet presAssocID="{3CD99957-DE5E-470F-A144-29C719D29F29}" presName="parentLeftMargin" presStyleLbl="node1" presStyleIdx="2" presStyleCnt="7"/>
      <dgm:spPr/>
      <dgm:t>
        <a:bodyPr/>
        <a:lstStyle/>
        <a:p>
          <a:endParaRPr lang="en-US"/>
        </a:p>
      </dgm:t>
    </dgm:pt>
    <dgm:pt modelId="{385E2306-3592-4E8C-BBE7-17AA33BD6A7C}" type="pres">
      <dgm:prSet presAssocID="{3CD99957-DE5E-470F-A144-29C719D29F29}" presName="parentText" presStyleLbl="node1" presStyleIdx="3" presStyleCnt="7">
        <dgm:presLayoutVars>
          <dgm:chMax val="0"/>
          <dgm:bulletEnabled val="1"/>
        </dgm:presLayoutVars>
      </dgm:prSet>
      <dgm:spPr/>
      <dgm:t>
        <a:bodyPr/>
        <a:lstStyle/>
        <a:p>
          <a:endParaRPr lang="en-US"/>
        </a:p>
      </dgm:t>
    </dgm:pt>
    <dgm:pt modelId="{DCADA5B2-F190-4BD5-B761-0BC4DF385C70}" type="pres">
      <dgm:prSet presAssocID="{3CD99957-DE5E-470F-A144-29C719D29F29}" presName="negativeSpace" presStyleCnt="0"/>
      <dgm:spPr/>
    </dgm:pt>
    <dgm:pt modelId="{C43D46FB-9F7B-44CD-BB1D-0EB40D592A7C}" type="pres">
      <dgm:prSet presAssocID="{3CD99957-DE5E-470F-A144-29C719D29F29}" presName="childText" presStyleLbl="conFgAcc1" presStyleIdx="3" presStyleCnt="7">
        <dgm:presLayoutVars>
          <dgm:bulletEnabled val="1"/>
        </dgm:presLayoutVars>
      </dgm:prSet>
      <dgm:spPr/>
    </dgm:pt>
    <dgm:pt modelId="{8E5497DE-93C8-4F04-898B-75B09F9C4150}" type="pres">
      <dgm:prSet presAssocID="{9DDAF20A-A294-464B-AC16-DDED6972A98A}" presName="spaceBetweenRectangles" presStyleCnt="0"/>
      <dgm:spPr/>
    </dgm:pt>
    <dgm:pt modelId="{8F402A40-3B87-4C52-B5D2-BD5B6937EED8}" type="pres">
      <dgm:prSet presAssocID="{0496A1B6-EDCD-4030-8EED-CFC5E62855A0}" presName="parentLin" presStyleCnt="0"/>
      <dgm:spPr/>
    </dgm:pt>
    <dgm:pt modelId="{48382ED9-53ED-44EC-A5C4-1ACF835EF690}" type="pres">
      <dgm:prSet presAssocID="{0496A1B6-EDCD-4030-8EED-CFC5E62855A0}" presName="parentLeftMargin" presStyleLbl="node1" presStyleIdx="3" presStyleCnt="7"/>
      <dgm:spPr/>
      <dgm:t>
        <a:bodyPr/>
        <a:lstStyle/>
        <a:p>
          <a:endParaRPr lang="en-US"/>
        </a:p>
      </dgm:t>
    </dgm:pt>
    <dgm:pt modelId="{CFCF1CD4-2385-427D-8EDF-7FE7C930D318}" type="pres">
      <dgm:prSet presAssocID="{0496A1B6-EDCD-4030-8EED-CFC5E62855A0}" presName="parentText" presStyleLbl="node1" presStyleIdx="4" presStyleCnt="7">
        <dgm:presLayoutVars>
          <dgm:chMax val="0"/>
          <dgm:bulletEnabled val="1"/>
        </dgm:presLayoutVars>
      </dgm:prSet>
      <dgm:spPr/>
      <dgm:t>
        <a:bodyPr/>
        <a:lstStyle/>
        <a:p>
          <a:endParaRPr lang="en-US"/>
        </a:p>
      </dgm:t>
    </dgm:pt>
    <dgm:pt modelId="{19CE4A65-1B77-4F74-976D-1CD74DB70245}" type="pres">
      <dgm:prSet presAssocID="{0496A1B6-EDCD-4030-8EED-CFC5E62855A0}" presName="negativeSpace" presStyleCnt="0"/>
      <dgm:spPr/>
    </dgm:pt>
    <dgm:pt modelId="{8A952F3C-9C54-49C3-8F6F-6415753D90BA}" type="pres">
      <dgm:prSet presAssocID="{0496A1B6-EDCD-4030-8EED-CFC5E62855A0}" presName="childText" presStyleLbl="conFgAcc1" presStyleIdx="4" presStyleCnt="7">
        <dgm:presLayoutVars>
          <dgm:bulletEnabled val="1"/>
        </dgm:presLayoutVars>
      </dgm:prSet>
      <dgm:spPr/>
    </dgm:pt>
    <dgm:pt modelId="{9FDBA4DE-10A5-4692-9F6E-F32BCE44018F}" type="pres">
      <dgm:prSet presAssocID="{E9CD8E7D-8AAB-420D-83E2-20D330CA9A0F}" presName="spaceBetweenRectangles" presStyleCnt="0"/>
      <dgm:spPr/>
    </dgm:pt>
    <dgm:pt modelId="{301761CF-1AB8-4302-B2FC-7A0B39D744D1}" type="pres">
      <dgm:prSet presAssocID="{75E602AD-9CCF-4E90-A693-CD946528B9D1}" presName="parentLin" presStyleCnt="0"/>
      <dgm:spPr/>
    </dgm:pt>
    <dgm:pt modelId="{1F026251-BF41-4B48-8817-520303086052}" type="pres">
      <dgm:prSet presAssocID="{75E602AD-9CCF-4E90-A693-CD946528B9D1}" presName="parentLeftMargin" presStyleLbl="node1" presStyleIdx="4" presStyleCnt="7"/>
      <dgm:spPr/>
      <dgm:t>
        <a:bodyPr/>
        <a:lstStyle/>
        <a:p>
          <a:endParaRPr lang="en-US"/>
        </a:p>
      </dgm:t>
    </dgm:pt>
    <dgm:pt modelId="{7D3CAFE4-4867-47B5-A1B9-D0E9D96EC9BD}" type="pres">
      <dgm:prSet presAssocID="{75E602AD-9CCF-4E90-A693-CD946528B9D1}" presName="parentText" presStyleLbl="node1" presStyleIdx="5" presStyleCnt="7">
        <dgm:presLayoutVars>
          <dgm:chMax val="0"/>
          <dgm:bulletEnabled val="1"/>
        </dgm:presLayoutVars>
      </dgm:prSet>
      <dgm:spPr/>
      <dgm:t>
        <a:bodyPr/>
        <a:lstStyle/>
        <a:p>
          <a:endParaRPr lang="en-US"/>
        </a:p>
      </dgm:t>
    </dgm:pt>
    <dgm:pt modelId="{17A5E41A-0D25-44B4-9376-2BD6F1523E07}" type="pres">
      <dgm:prSet presAssocID="{75E602AD-9CCF-4E90-A693-CD946528B9D1}" presName="negativeSpace" presStyleCnt="0"/>
      <dgm:spPr/>
    </dgm:pt>
    <dgm:pt modelId="{9C18DC55-C3B5-4700-9D31-5A8C48AA8AAE}" type="pres">
      <dgm:prSet presAssocID="{75E602AD-9CCF-4E90-A693-CD946528B9D1}" presName="childText" presStyleLbl="conFgAcc1" presStyleIdx="5" presStyleCnt="7">
        <dgm:presLayoutVars>
          <dgm:bulletEnabled val="1"/>
        </dgm:presLayoutVars>
      </dgm:prSet>
      <dgm:spPr/>
    </dgm:pt>
    <dgm:pt modelId="{B035077F-1E9A-416A-9735-5ECF7B85C14E}" type="pres">
      <dgm:prSet presAssocID="{2811388A-5B7F-4A48-B495-A89A12486D19}" presName="spaceBetweenRectangles" presStyleCnt="0"/>
      <dgm:spPr/>
    </dgm:pt>
    <dgm:pt modelId="{52422C88-3C64-45BA-86FB-098F89EAAA62}" type="pres">
      <dgm:prSet presAssocID="{2A8E4744-A166-4B6F-9300-F85192B2B6A4}" presName="parentLin" presStyleCnt="0"/>
      <dgm:spPr/>
    </dgm:pt>
    <dgm:pt modelId="{C9E5D0DE-2822-4095-836B-3F1F2DD116B6}" type="pres">
      <dgm:prSet presAssocID="{2A8E4744-A166-4B6F-9300-F85192B2B6A4}" presName="parentLeftMargin" presStyleLbl="node1" presStyleIdx="5" presStyleCnt="7"/>
      <dgm:spPr/>
      <dgm:t>
        <a:bodyPr/>
        <a:lstStyle/>
        <a:p>
          <a:endParaRPr lang="en-US"/>
        </a:p>
      </dgm:t>
    </dgm:pt>
    <dgm:pt modelId="{57EFF211-60AA-42CF-886F-4DA46F9DFADA}" type="pres">
      <dgm:prSet presAssocID="{2A8E4744-A166-4B6F-9300-F85192B2B6A4}" presName="parentText" presStyleLbl="node1" presStyleIdx="6" presStyleCnt="7">
        <dgm:presLayoutVars>
          <dgm:chMax val="0"/>
          <dgm:bulletEnabled val="1"/>
        </dgm:presLayoutVars>
      </dgm:prSet>
      <dgm:spPr/>
      <dgm:t>
        <a:bodyPr/>
        <a:lstStyle/>
        <a:p>
          <a:endParaRPr lang="en-US"/>
        </a:p>
      </dgm:t>
    </dgm:pt>
    <dgm:pt modelId="{F571EB74-DBE6-45B2-A8D2-964B35F9AA0C}" type="pres">
      <dgm:prSet presAssocID="{2A8E4744-A166-4B6F-9300-F85192B2B6A4}" presName="negativeSpace" presStyleCnt="0"/>
      <dgm:spPr/>
    </dgm:pt>
    <dgm:pt modelId="{00F469FA-3158-4B0B-A5E9-B131478D3FD2}" type="pres">
      <dgm:prSet presAssocID="{2A8E4744-A166-4B6F-9300-F85192B2B6A4}" presName="childText" presStyleLbl="conFgAcc1" presStyleIdx="6" presStyleCnt="7">
        <dgm:presLayoutVars>
          <dgm:bulletEnabled val="1"/>
        </dgm:presLayoutVars>
      </dgm:prSet>
      <dgm:spPr/>
    </dgm:pt>
  </dgm:ptLst>
  <dgm:cxnLst>
    <dgm:cxn modelId="{0418FED8-A3A7-4A04-8DDD-5532B0006E0B}" type="presOf" srcId="{2A8E4744-A166-4B6F-9300-F85192B2B6A4}" destId="{C9E5D0DE-2822-4095-836B-3F1F2DD116B6}" srcOrd="0" destOrd="0" presId="urn:microsoft.com/office/officeart/2005/8/layout/list1"/>
    <dgm:cxn modelId="{84F069BB-0071-495E-8221-7758EBDB14F9}" type="presOf" srcId="{3CD99957-DE5E-470F-A144-29C719D29F29}" destId="{3C49568A-9D4E-49C7-8D66-B20EF6CDE72F}" srcOrd="0" destOrd="0" presId="urn:microsoft.com/office/officeart/2005/8/layout/list1"/>
    <dgm:cxn modelId="{59531AA1-72A5-4F5E-98B0-8FF1D2ED1A5E}" type="presOf" srcId="{75E602AD-9CCF-4E90-A693-CD946528B9D1}" destId="{1F026251-BF41-4B48-8817-520303086052}" srcOrd="0" destOrd="0" presId="urn:microsoft.com/office/officeart/2005/8/layout/list1"/>
    <dgm:cxn modelId="{C3A05695-FBB5-416F-A186-D8A97F38DF85}" srcId="{5E4B2CF6-390D-4EE4-9EB5-54F0A286D307}" destId="{73E4F583-0540-4E79-AFDB-56B4C46192BA}" srcOrd="0" destOrd="0" parTransId="{927F4A72-32B7-4302-B6FC-2F6AB249C785}" sibTransId="{3ABF7665-FFA4-4624-A58C-4647BD0028D3}"/>
    <dgm:cxn modelId="{36C6B3EF-55A5-48BC-BDA0-42148EC7F36E}" type="presOf" srcId="{345BB865-55B4-4382-99D7-030ED350DA32}" destId="{42F20BAA-722A-4588-964E-9BFC0965435E}" srcOrd="0" destOrd="0" presId="urn:microsoft.com/office/officeart/2005/8/layout/list1"/>
    <dgm:cxn modelId="{020B1992-3EB3-4F11-AE15-4EB7EDFF80DC}" type="presOf" srcId="{0496A1B6-EDCD-4030-8EED-CFC5E62855A0}" destId="{CFCF1CD4-2385-427D-8EDF-7FE7C930D318}" srcOrd="1" destOrd="0" presId="urn:microsoft.com/office/officeart/2005/8/layout/list1"/>
    <dgm:cxn modelId="{F78E8313-83B6-48DA-8CB1-3627AB85D81C}" type="presOf" srcId="{345BB865-55B4-4382-99D7-030ED350DA32}" destId="{0A0405F6-9364-4093-965A-9660F37D291D}" srcOrd="1" destOrd="0" presId="urn:microsoft.com/office/officeart/2005/8/layout/list1"/>
    <dgm:cxn modelId="{961E2292-E909-4BEE-A152-044B2A0C5BFD}" type="presOf" srcId="{19ECF832-6778-43F9-931D-FCD5325C58CF}" destId="{9DE6C9A1-42FA-4E42-BB97-D528B4CC50F1}" srcOrd="1" destOrd="0" presId="urn:microsoft.com/office/officeart/2005/8/layout/list1"/>
    <dgm:cxn modelId="{51B69561-FF82-4BC4-B6F6-1AF77895204D}" srcId="{5E4B2CF6-390D-4EE4-9EB5-54F0A286D307}" destId="{345BB865-55B4-4382-99D7-030ED350DA32}" srcOrd="2" destOrd="0" parTransId="{C1D8CA0B-0E9A-4271-A289-5C1F8383669A}" sibTransId="{62430572-4916-4EC6-BA6B-5A7C0543DCD9}"/>
    <dgm:cxn modelId="{D64D8C77-C612-427C-8168-0D2E2AEBA802}" type="presOf" srcId="{73E4F583-0540-4E79-AFDB-56B4C46192BA}" destId="{76D131A5-BE92-4705-B486-6EBB21F9E708}" srcOrd="1" destOrd="0" presId="urn:microsoft.com/office/officeart/2005/8/layout/list1"/>
    <dgm:cxn modelId="{4116A7F2-287F-4AB1-9B96-C9BA732A0FEC}" type="presOf" srcId="{73E4F583-0540-4E79-AFDB-56B4C46192BA}" destId="{D1768227-EC00-42FF-9077-93593B743562}" srcOrd="0" destOrd="0" presId="urn:microsoft.com/office/officeart/2005/8/layout/list1"/>
    <dgm:cxn modelId="{993860DC-DF09-445E-812F-C44E05E38FBD}" type="presOf" srcId="{5E4B2CF6-390D-4EE4-9EB5-54F0A286D307}" destId="{8A9CC8DA-1D28-48AD-8BC7-CF0DFDBE9ABC}" srcOrd="0" destOrd="0" presId="urn:microsoft.com/office/officeart/2005/8/layout/list1"/>
    <dgm:cxn modelId="{C5C0134B-A9D4-4119-90A8-55F10C33257D}" srcId="{5E4B2CF6-390D-4EE4-9EB5-54F0A286D307}" destId="{2A8E4744-A166-4B6F-9300-F85192B2B6A4}" srcOrd="6" destOrd="0" parTransId="{B194908B-153C-4F1C-9BEC-667E51709629}" sibTransId="{97C29AEA-569B-4D0B-BD22-F7B7A7334CD3}"/>
    <dgm:cxn modelId="{02519B79-6456-4987-B8BF-D791CBD2F543}" type="presOf" srcId="{3CD99957-DE5E-470F-A144-29C719D29F29}" destId="{385E2306-3592-4E8C-BBE7-17AA33BD6A7C}" srcOrd="1" destOrd="0" presId="urn:microsoft.com/office/officeart/2005/8/layout/list1"/>
    <dgm:cxn modelId="{1F562630-9185-4620-9000-1B837C8AB81B}" type="presOf" srcId="{0496A1B6-EDCD-4030-8EED-CFC5E62855A0}" destId="{48382ED9-53ED-44EC-A5C4-1ACF835EF690}" srcOrd="0" destOrd="0" presId="urn:microsoft.com/office/officeart/2005/8/layout/list1"/>
    <dgm:cxn modelId="{FFAA73B3-9648-4C7A-AD78-005A2872338F}" srcId="{5E4B2CF6-390D-4EE4-9EB5-54F0A286D307}" destId="{0496A1B6-EDCD-4030-8EED-CFC5E62855A0}" srcOrd="4" destOrd="0" parTransId="{04E0F1A2-FA6C-4BDC-B9CF-7580D6ADFF86}" sibTransId="{E9CD8E7D-8AAB-420D-83E2-20D330CA9A0F}"/>
    <dgm:cxn modelId="{D86DB122-D071-48EB-87F8-A271C1D39BF3}" type="presOf" srcId="{2A8E4744-A166-4B6F-9300-F85192B2B6A4}" destId="{57EFF211-60AA-42CF-886F-4DA46F9DFADA}" srcOrd="1" destOrd="0" presId="urn:microsoft.com/office/officeart/2005/8/layout/list1"/>
    <dgm:cxn modelId="{514D42AC-1FF9-4C86-94E5-148C1EDE4DE1}" srcId="{5E4B2CF6-390D-4EE4-9EB5-54F0A286D307}" destId="{19ECF832-6778-43F9-931D-FCD5325C58CF}" srcOrd="1" destOrd="0" parTransId="{0ED4ED1A-EF9C-4EF9-9645-8A6CC764DDC5}" sibTransId="{AE54CF1F-F23D-4E4A-B46F-BD988C43B6D9}"/>
    <dgm:cxn modelId="{8F96442A-6033-4349-BA02-75FB5043CE4B}" srcId="{5E4B2CF6-390D-4EE4-9EB5-54F0A286D307}" destId="{3CD99957-DE5E-470F-A144-29C719D29F29}" srcOrd="3" destOrd="0" parTransId="{66EAAB88-A620-4FCF-A776-DBBFF2C1633A}" sibTransId="{9DDAF20A-A294-464B-AC16-DDED6972A98A}"/>
    <dgm:cxn modelId="{07998F98-56B1-4464-B56F-F595C4143DAF}" type="presOf" srcId="{19ECF832-6778-43F9-931D-FCD5325C58CF}" destId="{8ECFA11A-DBA6-4B19-AA2C-C5A0A891A3B3}" srcOrd="0" destOrd="0" presId="urn:microsoft.com/office/officeart/2005/8/layout/list1"/>
    <dgm:cxn modelId="{35DA0BC6-07BD-4548-857C-883D35CB1DCC}" srcId="{5E4B2CF6-390D-4EE4-9EB5-54F0A286D307}" destId="{75E602AD-9CCF-4E90-A693-CD946528B9D1}" srcOrd="5" destOrd="0" parTransId="{CDDB2E82-DB1C-409C-9B98-516D7256C160}" sibTransId="{2811388A-5B7F-4A48-B495-A89A12486D19}"/>
    <dgm:cxn modelId="{5C0A95E1-2C55-4423-B8A5-E4C22A879F12}" type="presOf" srcId="{75E602AD-9CCF-4E90-A693-CD946528B9D1}" destId="{7D3CAFE4-4867-47B5-A1B9-D0E9D96EC9BD}" srcOrd="1" destOrd="0" presId="urn:microsoft.com/office/officeart/2005/8/layout/list1"/>
    <dgm:cxn modelId="{4EF821CD-C04F-47CF-BF9D-75C81D62C43C}" type="presParOf" srcId="{8A9CC8DA-1D28-48AD-8BC7-CF0DFDBE9ABC}" destId="{F510EFA5-6D76-47B7-8D99-47E97178DBF6}" srcOrd="0" destOrd="0" presId="urn:microsoft.com/office/officeart/2005/8/layout/list1"/>
    <dgm:cxn modelId="{5A978DC2-D4FF-4BB0-9B5B-A160F5870CDA}" type="presParOf" srcId="{F510EFA5-6D76-47B7-8D99-47E97178DBF6}" destId="{D1768227-EC00-42FF-9077-93593B743562}" srcOrd="0" destOrd="0" presId="urn:microsoft.com/office/officeart/2005/8/layout/list1"/>
    <dgm:cxn modelId="{E805E26E-931F-415F-861E-01D059487FA1}" type="presParOf" srcId="{F510EFA5-6D76-47B7-8D99-47E97178DBF6}" destId="{76D131A5-BE92-4705-B486-6EBB21F9E708}" srcOrd="1" destOrd="0" presId="urn:microsoft.com/office/officeart/2005/8/layout/list1"/>
    <dgm:cxn modelId="{F53D3F6C-6B68-43A7-82D9-B749DB31F47D}" type="presParOf" srcId="{8A9CC8DA-1D28-48AD-8BC7-CF0DFDBE9ABC}" destId="{2D1FF0E8-61C9-4B77-B64B-5BEB9136FB8C}" srcOrd="1" destOrd="0" presId="urn:microsoft.com/office/officeart/2005/8/layout/list1"/>
    <dgm:cxn modelId="{A8C6142F-C308-44B2-B06F-68383DFCD62D}" type="presParOf" srcId="{8A9CC8DA-1D28-48AD-8BC7-CF0DFDBE9ABC}" destId="{B8251719-F5E8-4177-80B3-58D2ACB58275}" srcOrd="2" destOrd="0" presId="urn:microsoft.com/office/officeart/2005/8/layout/list1"/>
    <dgm:cxn modelId="{075CDD82-6938-4AB4-906F-178DC0FDE66D}" type="presParOf" srcId="{8A9CC8DA-1D28-48AD-8BC7-CF0DFDBE9ABC}" destId="{7281B05F-9301-4241-9BF1-CD3B36118B46}" srcOrd="3" destOrd="0" presId="urn:microsoft.com/office/officeart/2005/8/layout/list1"/>
    <dgm:cxn modelId="{61F37C17-83F7-4FEA-B1B1-E633EBAD48F6}" type="presParOf" srcId="{8A9CC8DA-1D28-48AD-8BC7-CF0DFDBE9ABC}" destId="{DF6D4F3F-C306-4B6D-AE21-72C7911BDFCC}" srcOrd="4" destOrd="0" presId="urn:microsoft.com/office/officeart/2005/8/layout/list1"/>
    <dgm:cxn modelId="{CE7736FA-FF35-4900-8261-8F55B24A867A}" type="presParOf" srcId="{DF6D4F3F-C306-4B6D-AE21-72C7911BDFCC}" destId="{8ECFA11A-DBA6-4B19-AA2C-C5A0A891A3B3}" srcOrd="0" destOrd="0" presId="urn:microsoft.com/office/officeart/2005/8/layout/list1"/>
    <dgm:cxn modelId="{C8CC1704-1BF7-40D7-A9E0-B87348E800FD}" type="presParOf" srcId="{DF6D4F3F-C306-4B6D-AE21-72C7911BDFCC}" destId="{9DE6C9A1-42FA-4E42-BB97-D528B4CC50F1}" srcOrd="1" destOrd="0" presId="urn:microsoft.com/office/officeart/2005/8/layout/list1"/>
    <dgm:cxn modelId="{BB71B0AF-FD5C-4CA0-BE0B-2745CA498C5E}" type="presParOf" srcId="{8A9CC8DA-1D28-48AD-8BC7-CF0DFDBE9ABC}" destId="{05C9C9E2-244B-4DC9-B6C0-1A37DDB8990C}" srcOrd="5" destOrd="0" presId="urn:microsoft.com/office/officeart/2005/8/layout/list1"/>
    <dgm:cxn modelId="{7544E77D-7BCA-4D7C-A104-BFE23BC84C54}" type="presParOf" srcId="{8A9CC8DA-1D28-48AD-8BC7-CF0DFDBE9ABC}" destId="{82EC5C7A-DC5B-41E1-9737-16DC69725A7F}" srcOrd="6" destOrd="0" presId="urn:microsoft.com/office/officeart/2005/8/layout/list1"/>
    <dgm:cxn modelId="{FEECD2F7-1A2A-4752-A866-32EC952CF8F0}" type="presParOf" srcId="{8A9CC8DA-1D28-48AD-8BC7-CF0DFDBE9ABC}" destId="{FECB14CE-C572-4E2F-9452-B8B8F0EDDC14}" srcOrd="7" destOrd="0" presId="urn:microsoft.com/office/officeart/2005/8/layout/list1"/>
    <dgm:cxn modelId="{CA2CAA64-8489-432D-8E45-55CA8809C7DE}" type="presParOf" srcId="{8A9CC8DA-1D28-48AD-8BC7-CF0DFDBE9ABC}" destId="{DB2CAE95-8C96-4A21-B3E1-999E66E381AE}" srcOrd="8" destOrd="0" presId="urn:microsoft.com/office/officeart/2005/8/layout/list1"/>
    <dgm:cxn modelId="{9F09B60D-FA68-49A4-9F94-6F468325C4EE}" type="presParOf" srcId="{DB2CAE95-8C96-4A21-B3E1-999E66E381AE}" destId="{42F20BAA-722A-4588-964E-9BFC0965435E}" srcOrd="0" destOrd="0" presId="urn:microsoft.com/office/officeart/2005/8/layout/list1"/>
    <dgm:cxn modelId="{03563A5F-B089-4DFE-B3C7-BF605F6794EE}" type="presParOf" srcId="{DB2CAE95-8C96-4A21-B3E1-999E66E381AE}" destId="{0A0405F6-9364-4093-965A-9660F37D291D}" srcOrd="1" destOrd="0" presId="urn:microsoft.com/office/officeart/2005/8/layout/list1"/>
    <dgm:cxn modelId="{AC635796-A1C9-4393-9EE2-2AD52F2125E8}" type="presParOf" srcId="{8A9CC8DA-1D28-48AD-8BC7-CF0DFDBE9ABC}" destId="{9345AC16-7019-44F0-A8EF-4100289868E5}" srcOrd="9" destOrd="0" presId="urn:microsoft.com/office/officeart/2005/8/layout/list1"/>
    <dgm:cxn modelId="{892E0B7C-B00A-47D3-811E-0C3F6D50DCD4}" type="presParOf" srcId="{8A9CC8DA-1D28-48AD-8BC7-CF0DFDBE9ABC}" destId="{F13B9359-8B66-4064-93CF-1CC837B91FA4}" srcOrd="10" destOrd="0" presId="urn:microsoft.com/office/officeart/2005/8/layout/list1"/>
    <dgm:cxn modelId="{814133DA-B5D9-4136-81B3-398ACEB937CB}" type="presParOf" srcId="{8A9CC8DA-1D28-48AD-8BC7-CF0DFDBE9ABC}" destId="{2BBA72DD-4AF8-4B48-BC90-1E78081E810B}" srcOrd="11" destOrd="0" presId="urn:microsoft.com/office/officeart/2005/8/layout/list1"/>
    <dgm:cxn modelId="{AE6A5D95-DBBB-4468-92FD-8FC502F28166}" type="presParOf" srcId="{8A9CC8DA-1D28-48AD-8BC7-CF0DFDBE9ABC}" destId="{C5F3C285-CDC2-4276-820F-0CD4E07D0FFB}" srcOrd="12" destOrd="0" presId="urn:microsoft.com/office/officeart/2005/8/layout/list1"/>
    <dgm:cxn modelId="{512560E1-A727-4BBE-92D4-195BBB4A2EE9}" type="presParOf" srcId="{C5F3C285-CDC2-4276-820F-0CD4E07D0FFB}" destId="{3C49568A-9D4E-49C7-8D66-B20EF6CDE72F}" srcOrd="0" destOrd="0" presId="urn:microsoft.com/office/officeart/2005/8/layout/list1"/>
    <dgm:cxn modelId="{E0DDDAD6-01BA-4D46-8182-7128800407A9}" type="presParOf" srcId="{C5F3C285-CDC2-4276-820F-0CD4E07D0FFB}" destId="{385E2306-3592-4E8C-BBE7-17AA33BD6A7C}" srcOrd="1" destOrd="0" presId="urn:microsoft.com/office/officeart/2005/8/layout/list1"/>
    <dgm:cxn modelId="{93D5D4B2-93D3-4EC2-9226-E8717DCCCD87}" type="presParOf" srcId="{8A9CC8DA-1D28-48AD-8BC7-CF0DFDBE9ABC}" destId="{DCADA5B2-F190-4BD5-B761-0BC4DF385C70}" srcOrd="13" destOrd="0" presId="urn:microsoft.com/office/officeart/2005/8/layout/list1"/>
    <dgm:cxn modelId="{1E7C7379-BD30-4131-BCCE-3504FD8892DD}" type="presParOf" srcId="{8A9CC8DA-1D28-48AD-8BC7-CF0DFDBE9ABC}" destId="{C43D46FB-9F7B-44CD-BB1D-0EB40D592A7C}" srcOrd="14" destOrd="0" presId="urn:microsoft.com/office/officeart/2005/8/layout/list1"/>
    <dgm:cxn modelId="{A449679A-030F-462F-9EA0-21FB009D6247}" type="presParOf" srcId="{8A9CC8DA-1D28-48AD-8BC7-CF0DFDBE9ABC}" destId="{8E5497DE-93C8-4F04-898B-75B09F9C4150}" srcOrd="15" destOrd="0" presId="urn:microsoft.com/office/officeart/2005/8/layout/list1"/>
    <dgm:cxn modelId="{97B52182-EFE2-46E1-92AD-456803A96944}" type="presParOf" srcId="{8A9CC8DA-1D28-48AD-8BC7-CF0DFDBE9ABC}" destId="{8F402A40-3B87-4C52-B5D2-BD5B6937EED8}" srcOrd="16" destOrd="0" presId="urn:microsoft.com/office/officeart/2005/8/layout/list1"/>
    <dgm:cxn modelId="{D25BF6FD-D1FD-4A83-ADCD-C4B5D0F51C04}" type="presParOf" srcId="{8F402A40-3B87-4C52-B5D2-BD5B6937EED8}" destId="{48382ED9-53ED-44EC-A5C4-1ACF835EF690}" srcOrd="0" destOrd="0" presId="urn:microsoft.com/office/officeart/2005/8/layout/list1"/>
    <dgm:cxn modelId="{25FB53DF-17D0-4F2D-A90A-876BFFFB9252}" type="presParOf" srcId="{8F402A40-3B87-4C52-B5D2-BD5B6937EED8}" destId="{CFCF1CD4-2385-427D-8EDF-7FE7C930D318}" srcOrd="1" destOrd="0" presId="urn:microsoft.com/office/officeart/2005/8/layout/list1"/>
    <dgm:cxn modelId="{2556E196-1FE6-4A3C-BEC3-2DD2F71AAF60}" type="presParOf" srcId="{8A9CC8DA-1D28-48AD-8BC7-CF0DFDBE9ABC}" destId="{19CE4A65-1B77-4F74-976D-1CD74DB70245}" srcOrd="17" destOrd="0" presId="urn:microsoft.com/office/officeart/2005/8/layout/list1"/>
    <dgm:cxn modelId="{543734ED-7998-450A-B6F6-9A91D21369A4}" type="presParOf" srcId="{8A9CC8DA-1D28-48AD-8BC7-CF0DFDBE9ABC}" destId="{8A952F3C-9C54-49C3-8F6F-6415753D90BA}" srcOrd="18" destOrd="0" presId="urn:microsoft.com/office/officeart/2005/8/layout/list1"/>
    <dgm:cxn modelId="{F9AD9038-0CC0-486C-9B9F-4F0E5AB0E2B3}" type="presParOf" srcId="{8A9CC8DA-1D28-48AD-8BC7-CF0DFDBE9ABC}" destId="{9FDBA4DE-10A5-4692-9F6E-F32BCE44018F}" srcOrd="19" destOrd="0" presId="urn:microsoft.com/office/officeart/2005/8/layout/list1"/>
    <dgm:cxn modelId="{BCA6BF6E-FE59-4A37-8D50-9CA069E2BCC7}" type="presParOf" srcId="{8A9CC8DA-1D28-48AD-8BC7-CF0DFDBE9ABC}" destId="{301761CF-1AB8-4302-B2FC-7A0B39D744D1}" srcOrd="20" destOrd="0" presId="urn:microsoft.com/office/officeart/2005/8/layout/list1"/>
    <dgm:cxn modelId="{A18377FE-69A0-4512-958F-487E4109F381}" type="presParOf" srcId="{301761CF-1AB8-4302-B2FC-7A0B39D744D1}" destId="{1F026251-BF41-4B48-8817-520303086052}" srcOrd="0" destOrd="0" presId="urn:microsoft.com/office/officeart/2005/8/layout/list1"/>
    <dgm:cxn modelId="{8B0060D2-CB4C-4E24-8240-353C29EC8CCF}" type="presParOf" srcId="{301761CF-1AB8-4302-B2FC-7A0B39D744D1}" destId="{7D3CAFE4-4867-47B5-A1B9-D0E9D96EC9BD}" srcOrd="1" destOrd="0" presId="urn:microsoft.com/office/officeart/2005/8/layout/list1"/>
    <dgm:cxn modelId="{F6AA0FB8-F563-4AB1-BE19-02C32F9DADF5}" type="presParOf" srcId="{8A9CC8DA-1D28-48AD-8BC7-CF0DFDBE9ABC}" destId="{17A5E41A-0D25-44B4-9376-2BD6F1523E07}" srcOrd="21" destOrd="0" presId="urn:microsoft.com/office/officeart/2005/8/layout/list1"/>
    <dgm:cxn modelId="{62334951-A775-4244-9066-74E43AC40156}" type="presParOf" srcId="{8A9CC8DA-1D28-48AD-8BC7-CF0DFDBE9ABC}" destId="{9C18DC55-C3B5-4700-9D31-5A8C48AA8AAE}" srcOrd="22" destOrd="0" presId="urn:microsoft.com/office/officeart/2005/8/layout/list1"/>
    <dgm:cxn modelId="{2E9CC765-B73E-40B0-BB18-1845DB62C70F}" type="presParOf" srcId="{8A9CC8DA-1D28-48AD-8BC7-CF0DFDBE9ABC}" destId="{B035077F-1E9A-416A-9735-5ECF7B85C14E}" srcOrd="23" destOrd="0" presId="urn:microsoft.com/office/officeart/2005/8/layout/list1"/>
    <dgm:cxn modelId="{CF9D835D-DEFF-435B-82B0-7DB8160D267C}" type="presParOf" srcId="{8A9CC8DA-1D28-48AD-8BC7-CF0DFDBE9ABC}" destId="{52422C88-3C64-45BA-86FB-098F89EAAA62}" srcOrd="24" destOrd="0" presId="urn:microsoft.com/office/officeart/2005/8/layout/list1"/>
    <dgm:cxn modelId="{EC54EB4F-8762-4E90-B054-4824C8D1FFDD}" type="presParOf" srcId="{52422C88-3C64-45BA-86FB-098F89EAAA62}" destId="{C9E5D0DE-2822-4095-836B-3F1F2DD116B6}" srcOrd="0" destOrd="0" presId="urn:microsoft.com/office/officeart/2005/8/layout/list1"/>
    <dgm:cxn modelId="{C47088C3-989F-42DC-9C55-5515C1C3F9FA}" type="presParOf" srcId="{52422C88-3C64-45BA-86FB-098F89EAAA62}" destId="{57EFF211-60AA-42CF-886F-4DA46F9DFADA}" srcOrd="1" destOrd="0" presId="urn:microsoft.com/office/officeart/2005/8/layout/list1"/>
    <dgm:cxn modelId="{025939FA-5657-4A63-8FAC-26D7ADA1C5C3}" type="presParOf" srcId="{8A9CC8DA-1D28-48AD-8BC7-CF0DFDBE9ABC}" destId="{F571EB74-DBE6-45B2-A8D2-964B35F9AA0C}" srcOrd="25" destOrd="0" presId="urn:microsoft.com/office/officeart/2005/8/layout/list1"/>
    <dgm:cxn modelId="{FDC2BCC7-D44A-4F28-B3A1-95A6C38878E3}" type="presParOf" srcId="{8A9CC8DA-1D28-48AD-8BC7-CF0DFDBE9ABC}" destId="{00F469FA-3158-4B0B-A5E9-B131478D3FD2}"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51719-F5E8-4177-80B3-58D2ACB58275}">
      <dsp:nvSpPr>
        <dsp:cNvPr id="0" name=""/>
        <dsp:cNvSpPr/>
      </dsp:nvSpPr>
      <dsp:spPr>
        <a:xfrm>
          <a:off x="0" y="348571"/>
          <a:ext cx="9332686"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D131A5-BE92-4705-B486-6EBB21F9E708}">
      <dsp:nvSpPr>
        <dsp:cNvPr id="0" name=""/>
        <dsp:cNvSpPr/>
      </dsp:nvSpPr>
      <dsp:spPr>
        <a:xfrm>
          <a:off x="466634" y="82891"/>
          <a:ext cx="653288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27" tIns="0" rIns="246927" bIns="0" numCol="1" spcCol="1270" anchor="ctr" anchorCtr="0">
          <a:noAutofit/>
        </a:bodyPr>
        <a:lstStyle/>
        <a:p>
          <a:pPr lvl="0" algn="l" defTabSz="800100">
            <a:lnSpc>
              <a:spcPct val="90000"/>
            </a:lnSpc>
            <a:spcBef>
              <a:spcPct val="0"/>
            </a:spcBef>
            <a:spcAft>
              <a:spcPct val="35000"/>
            </a:spcAft>
          </a:pPr>
          <a:r>
            <a:rPr lang="en-US" sz="1800" kern="1200" dirty="0" smtClean="0"/>
            <a:t>Flat Belt Conveyor </a:t>
          </a:r>
          <a:endParaRPr lang="en-US" sz="1800" kern="1200" dirty="0"/>
        </a:p>
      </dsp:txBody>
      <dsp:txXfrm>
        <a:off x="492573" y="108830"/>
        <a:ext cx="6481002" cy="479482"/>
      </dsp:txXfrm>
    </dsp:sp>
    <dsp:sp modelId="{82EC5C7A-DC5B-41E1-9737-16DC69725A7F}">
      <dsp:nvSpPr>
        <dsp:cNvPr id="0" name=""/>
        <dsp:cNvSpPr/>
      </dsp:nvSpPr>
      <dsp:spPr>
        <a:xfrm>
          <a:off x="0" y="1165051"/>
          <a:ext cx="9332686"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E6C9A1-42FA-4E42-BB97-D528B4CC50F1}">
      <dsp:nvSpPr>
        <dsp:cNvPr id="0" name=""/>
        <dsp:cNvSpPr/>
      </dsp:nvSpPr>
      <dsp:spPr>
        <a:xfrm>
          <a:off x="466634" y="899371"/>
          <a:ext cx="653288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27" tIns="0" rIns="246927" bIns="0" numCol="1" spcCol="1270" anchor="ctr" anchorCtr="0">
          <a:noAutofit/>
        </a:bodyPr>
        <a:lstStyle/>
        <a:p>
          <a:pPr lvl="0" algn="l" defTabSz="800100">
            <a:lnSpc>
              <a:spcPct val="90000"/>
            </a:lnSpc>
            <a:spcBef>
              <a:spcPct val="0"/>
            </a:spcBef>
            <a:spcAft>
              <a:spcPct val="35000"/>
            </a:spcAft>
          </a:pPr>
          <a:r>
            <a:rPr lang="en-US" sz="1800" kern="1200" dirty="0" smtClean="0"/>
            <a:t>Troughed Belt  Conveyor </a:t>
          </a:r>
          <a:endParaRPr lang="en-US" sz="1800" kern="1200" dirty="0"/>
        </a:p>
      </dsp:txBody>
      <dsp:txXfrm>
        <a:off x="492573" y="925310"/>
        <a:ext cx="6481002" cy="479482"/>
      </dsp:txXfrm>
    </dsp:sp>
    <dsp:sp modelId="{F13B9359-8B66-4064-93CF-1CC837B91FA4}">
      <dsp:nvSpPr>
        <dsp:cNvPr id="0" name=""/>
        <dsp:cNvSpPr/>
      </dsp:nvSpPr>
      <dsp:spPr>
        <a:xfrm>
          <a:off x="0" y="1981531"/>
          <a:ext cx="9332686"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0405F6-9364-4093-965A-9660F37D291D}">
      <dsp:nvSpPr>
        <dsp:cNvPr id="0" name=""/>
        <dsp:cNvSpPr/>
      </dsp:nvSpPr>
      <dsp:spPr>
        <a:xfrm>
          <a:off x="466634" y="1715851"/>
          <a:ext cx="653288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27" tIns="0" rIns="246927" bIns="0" numCol="1" spcCol="1270" anchor="ctr" anchorCtr="0">
          <a:noAutofit/>
        </a:bodyPr>
        <a:lstStyle/>
        <a:p>
          <a:pPr lvl="0" algn="l" defTabSz="800100">
            <a:lnSpc>
              <a:spcPct val="90000"/>
            </a:lnSpc>
            <a:spcBef>
              <a:spcPct val="0"/>
            </a:spcBef>
            <a:spcAft>
              <a:spcPct val="35000"/>
            </a:spcAft>
          </a:pPr>
          <a:r>
            <a:rPr lang="en-US" sz="1800" kern="1200" dirty="0" smtClean="0"/>
            <a:t>Blanket Belt Conveyor </a:t>
          </a:r>
          <a:endParaRPr lang="en-US" sz="1800" kern="1200" dirty="0"/>
        </a:p>
      </dsp:txBody>
      <dsp:txXfrm>
        <a:off x="492573" y="1741790"/>
        <a:ext cx="6481002" cy="479482"/>
      </dsp:txXfrm>
    </dsp:sp>
    <dsp:sp modelId="{C43D46FB-9F7B-44CD-BB1D-0EB40D592A7C}">
      <dsp:nvSpPr>
        <dsp:cNvPr id="0" name=""/>
        <dsp:cNvSpPr/>
      </dsp:nvSpPr>
      <dsp:spPr>
        <a:xfrm>
          <a:off x="0" y="2798011"/>
          <a:ext cx="9332686"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5E2306-3592-4E8C-BBE7-17AA33BD6A7C}">
      <dsp:nvSpPr>
        <dsp:cNvPr id="0" name=""/>
        <dsp:cNvSpPr/>
      </dsp:nvSpPr>
      <dsp:spPr>
        <a:xfrm>
          <a:off x="466634" y="2532331"/>
          <a:ext cx="653288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27" tIns="0" rIns="246927" bIns="0" numCol="1" spcCol="1270" anchor="ctr" anchorCtr="0">
          <a:noAutofit/>
        </a:bodyPr>
        <a:lstStyle/>
        <a:p>
          <a:pPr lvl="0" algn="l" defTabSz="800100">
            <a:lnSpc>
              <a:spcPct val="90000"/>
            </a:lnSpc>
            <a:spcBef>
              <a:spcPct val="0"/>
            </a:spcBef>
            <a:spcAft>
              <a:spcPct val="35000"/>
            </a:spcAft>
          </a:pPr>
          <a:r>
            <a:rPr lang="en-US" sz="1800" kern="1200" dirty="0" smtClean="0"/>
            <a:t>Woven Wire Conveyor </a:t>
          </a:r>
        </a:p>
      </dsp:txBody>
      <dsp:txXfrm>
        <a:off x="492573" y="2558270"/>
        <a:ext cx="6481002" cy="479482"/>
      </dsp:txXfrm>
    </dsp:sp>
    <dsp:sp modelId="{8A952F3C-9C54-49C3-8F6F-6415753D90BA}">
      <dsp:nvSpPr>
        <dsp:cNvPr id="0" name=""/>
        <dsp:cNvSpPr/>
      </dsp:nvSpPr>
      <dsp:spPr>
        <a:xfrm>
          <a:off x="0" y="3614491"/>
          <a:ext cx="9332686"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CF1CD4-2385-427D-8EDF-7FE7C930D318}">
      <dsp:nvSpPr>
        <dsp:cNvPr id="0" name=""/>
        <dsp:cNvSpPr/>
      </dsp:nvSpPr>
      <dsp:spPr>
        <a:xfrm>
          <a:off x="466634" y="3348811"/>
          <a:ext cx="653288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27" tIns="0" rIns="246927" bIns="0" numCol="1" spcCol="1270" anchor="ctr" anchorCtr="0">
          <a:noAutofit/>
        </a:bodyPr>
        <a:lstStyle/>
        <a:p>
          <a:pPr lvl="0" algn="l" defTabSz="800100">
            <a:lnSpc>
              <a:spcPct val="90000"/>
            </a:lnSpc>
            <a:spcBef>
              <a:spcPct val="0"/>
            </a:spcBef>
            <a:spcAft>
              <a:spcPct val="35000"/>
            </a:spcAft>
          </a:pPr>
          <a:r>
            <a:rPr lang="en-US" sz="1800" kern="1200" dirty="0" smtClean="0"/>
            <a:t>Chain Conveyor</a:t>
          </a:r>
        </a:p>
      </dsp:txBody>
      <dsp:txXfrm>
        <a:off x="492573" y="3374750"/>
        <a:ext cx="6481002" cy="479482"/>
      </dsp:txXfrm>
    </dsp:sp>
    <dsp:sp modelId="{9C18DC55-C3B5-4700-9D31-5A8C48AA8AAE}">
      <dsp:nvSpPr>
        <dsp:cNvPr id="0" name=""/>
        <dsp:cNvSpPr/>
      </dsp:nvSpPr>
      <dsp:spPr>
        <a:xfrm>
          <a:off x="0" y="4430971"/>
          <a:ext cx="9332686"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3CAFE4-4867-47B5-A1B9-D0E9D96EC9BD}">
      <dsp:nvSpPr>
        <dsp:cNvPr id="0" name=""/>
        <dsp:cNvSpPr/>
      </dsp:nvSpPr>
      <dsp:spPr>
        <a:xfrm>
          <a:off x="466634" y="4165291"/>
          <a:ext cx="653288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27" tIns="0" rIns="246927" bIns="0" numCol="1" spcCol="1270" anchor="ctr" anchorCtr="0">
          <a:noAutofit/>
        </a:bodyPr>
        <a:lstStyle/>
        <a:p>
          <a:pPr lvl="0" algn="l" defTabSz="800100">
            <a:lnSpc>
              <a:spcPct val="90000"/>
            </a:lnSpc>
            <a:spcBef>
              <a:spcPct val="0"/>
            </a:spcBef>
            <a:spcAft>
              <a:spcPct val="35000"/>
            </a:spcAft>
          </a:pPr>
          <a:endParaRPr lang="en-US" sz="1800" kern="1200" dirty="0" smtClean="0"/>
        </a:p>
        <a:p>
          <a:pPr lvl="0" algn="l" defTabSz="800100">
            <a:lnSpc>
              <a:spcPct val="90000"/>
            </a:lnSpc>
            <a:spcBef>
              <a:spcPct val="0"/>
            </a:spcBef>
            <a:spcAft>
              <a:spcPct val="35000"/>
            </a:spcAft>
          </a:pPr>
          <a:r>
            <a:rPr lang="en-US" sz="1800" kern="1200" dirty="0" smtClean="0"/>
            <a:t>Apron Conveyor </a:t>
          </a:r>
        </a:p>
        <a:p>
          <a:pPr lvl="0" algn="l" defTabSz="800100">
            <a:lnSpc>
              <a:spcPct val="90000"/>
            </a:lnSpc>
            <a:spcBef>
              <a:spcPct val="0"/>
            </a:spcBef>
            <a:spcAft>
              <a:spcPct val="35000"/>
            </a:spcAft>
          </a:pPr>
          <a:endParaRPr lang="en-US" sz="1800" kern="1200" dirty="0" smtClean="0"/>
        </a:p>
      </dsp:txBody>
      <dsp:txXfrm>
        <a:off x="492573" y="4191230"/>
        <a:ext cx="6481002" cy="479482"/>
      </dsp:txXfrm>
    </dsp:sp>
    <dsp:sp modelId="{00F469FA-3158-4B0B-A5E9-B131478D3FD2}">
      <dsp:nvSpPr>
        <dsp:cNvPr id="0" name=""/>
        <dsp:cNvSpPr/>
      </dsp:nvSpPr>
      <dsp:spPr>
        <a:xfrm>
          <a:off x="0" y="5247451"/>
          <a:ext cx="9332686"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EFF211-60AA-42CF-886F-4DA46F9DFADA}">
      <dsp:nvSpPr>
        <dsp:cNvPr id="0" name=""/>
        <dsp:cNvSpPr/>
      </dsp:nvSpPr>
      <dsp:spPr>
        <a:xfrm>
          <a:off x="466634" y="4981771"/>
          <a:ext cx="6532880" cy="5313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6927" tIns="0" rIns="246927" bIns="0" numCol="1" spcCol="1270" anchor="ctr" anchorCtr="0">
          <a:noAutofit/>
        </a:bodyPr>
        <a:lstStyle/>
        <a:p>
          <a:pPr lvl="0" algn="l" defTabSz="800100">
            <a:lnSpc>
              <a:spcPct val="90000"/>
            </a:lnSpc>
            <a:spcBef>
              <a:spcPct val="0"/>
            </a:spcBef>
            <a:spcAft>
              <a:spcPct val="35000"/>
            </a:spcAft>
          </a:pPr>
          <a:r>
            <a:rPr lang="en-US" sz="1800" kern="1200" dirty="0" smtClean="0"/>
            <a:t>Screw Conveyor </a:t>
          </a:r>
        </a:p>
      </dsp:txBody>
      <dsp:txXfrm>
        <a:off x="492573" y="5007710"/>
        <a:ext cx="6481002"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Handling System</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Apron conveyor</a:t>
            </a:r>
            <a:endParaRPr lang="en-US" dirty="0"/>
          </a:p>
        </p:txBody>
      </p:sp>
      <p:sp>
        <p:nvSpPr>
          <p:cNvPr id="3" name="Content Placeholder 2"/>
          <p:cNvSpPr>
            <a:spLocks noGrp="1"/>
          </p:cNvSpPr>
          <p:nvPr>
            <p:ph idx="1"/>
          </p:nvPr>
        </p:nvSpPr>
        <p:spPr>
          <a:xfrm>
            <a:off x="0" y="1436689"/>
            <a:ext cx="8596668" cy="3880773"/>
          </a:xfrm>
        </p:spPr>
        <p:txBody>
          <a:bodyPr/>
          <a:lstStyle/>
          <a:p>
            <a:r>
              <a:rPr lang="en-US" dirty="0" smtClean="0"/>
              <a:t>The apron conveyor consists of a pair of parallel endless roller chains running on the tracks supported by the frame </a:t>
            </a:r>
          </a:p>
          <a:p>
            <a:r>
              <a:rPr lang="en-US" dirty="0" smtClean="0"/>
              <a:t>The overlapping metals plates are attached to the chains to form a continuous moving bed </a:t>
            </a:r>
            <a:endParaRPr lang="en-US" dirty="0"/>
          </a:p>
        </p:txBody>
      </p:sp>
      <p:pic>
        <p:nvPicPr>
          <p:cNvPr id="28674" name="Picture 2" descr="Related image"/>
          <p:cNvPicPr>
            <a:picLocks noChangeAspect="1" noChangeArrowheads="1"/>
          </p:cNvPicPr>
          <p:nvPr/>
        </p:nvPicPr>
        <p:blipFill>
          <a:blip r:embed="rId2"/>
          <a:srcRect/>
          <a:stretch>
            <a:fillRect/>
          </a:stretch>
        </p:blipFill>
        <p:spPr bwMode="auto">
          <a:xfrm>
            <a:off x="4124152" y="2614122"/>
            <a:ext cx="4914900" cy="3816231"/>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901" y="535460"/>
            <a:ext cx="10493175" cy="1070918"/>
          </a:xfrm>
        </p:spPr>
        <p:txBody>
          <a:bodyPr/>
          <a:lstStyle/>
          <a:p>
            <a:r>
              <a:rPr lang="en-US" b="1" dirty="0">
                <a:solidFill>
                  <a:srgbClr val="FF0000"/>
                </a:solidFill>
              </a:rPr>
              <a:t>Guidelines in selecting </a:t>
            </a:r>
            <a:r>
              <a:rPr lang="en-US" b="1" dirty="0" smtClean="0">
                <a:solidFill>
                  <a:srgbClr val="FF0000"/>
                </a:solidFill>
              </a:rPr>
              <a:t>conveyor belt system</a:t>
            </a:r>
            <a:endParaRPr lang="en-US" dirty="0"/>
          </a:p>
        </p:txBody>
      </p:sp>
      <p:sp>
        <p:nvSpPr>
          <p:cNvPr id="3" name="Content Placeholder 2"/>
          <p:cNvSpPr>
            <a:spLocks noGrp="1"/>
          </p:cNvSpPr>
          <p:nvPr>
            <p:ph idx="1"/>
          </p:nvPr>
        </p:nvSpPr>
        <p:spPr>
          <a:xfrm>
            <a:off x="677334" y="2160589"/>
            <a:ext cx="10616742" cy="4388492"/>
          </a:xfrm>
        </p:spPr>
        <p:txBody>
          <a:bodyPr>
            <a:normAutofit/>
          </a:bodyPr>
          <a:lstStyle/>
          <a:p>
            <a:pPr marL="0" indent="0">
              <a:buNone/>
            </a:pPr>
            <a:r>
              <a:rPr lang="en-US" dirty="0"/>
              <a:t>The following factors are considered while selecting material handling equipment </a:t>
            </a:r>
          </a:p>
          <a:p>
            <a:pPr marL="514350" indent="-514350">
              <a:buAutoNum type="arabicParenR"/>
            </a:pPr>
            <a:r>
              <a:rPr lang="en-US" b="1" u="sng" dirty="0"/>
              <a:t>Direction of Load travel</a:t>
            </a:r>
          </a:p>
          <a:p>
            <a:pPr marL="0" indent="0">
              <a:buNone/>
            </a:pPr>
            <a:r>
              <a:rPr lang="en-US" b="1" dirty="0">
                <a:solidFill>
                  <a:schemeClr val="accent1"/>
                </a:solidFill>
              </a:rPr>
              <a:t>If the direction of load travel is </a:t>
            </a:r>
            <a:r>
              <a:rPr lang="en-US" b="1" dirty="0" smtClean="0">
                <a:solidFill>
                  <a:schemeClr val="accent1"/>
                </a:solidFill>
              </a:rPr>
              <a:t>incline  then the conveyor like blanket belt conveyor  is </a:t>
            </a:r>
            <a:r>
              <a:rPr lang="en-US" b="1" dirty="0">
                <a:solidFill>
                  <a:schemeClr val="accent1"/>
                </a:solidFill>
              </a:rPr>
              <a:t>preferred. On the other hand if the direction of load movement </a:t>
            </a:r>
            <a:r>
              <a:rPr lang="en-US" b="1" dirty="0" smtClean="0">
                <a:solidFill>
                  <a:schemeClr val="accent1"/>
                </a:solidFill>
              </a:rPr>
              <a:t>is horizontal then </a:t>
            </a:r>
            <a:r>
              <a:rPr lang="en-US" b="1" dirty="0">
                <a:solidFill>
                  <a:schemeClr val="accent1"/>
                </a:solidFill>
              </a:rPr>
              <a:t>various types of conveyors belts are used.</a:t>
            </a:r>
          </a:p>
          <a:p>
            <a:pPr marL="0" indent="0">
              <a:buNone/>
            </a:pPr>
            <a:r>
              <a:rPr lang="en-US" b="1" dirty="0">
                <a:solidFill>
                  <a:schemeClr val="accent1"/>
                </a:solidFill>
              </a:rPr>
              <a:t>2) </a:t>
            </a:r>
            <a:r>
              <a:rPr lang="en-US" b="1" u="sng" dirty="0">
                <a:solidFill>
                  <a:schemeClr val="accent2"/>
                </a:solidFill>
              </a:rPr>
              <a:t>Length of load travel   </a:t>
            </a:r>
          </a:p>
          <a:p>
            <a:pPr marL="0" indent="0">
              <a:buNone/>
            </a:pPr>
            <a:r>
              <a:rPr lang="en-US" b="1" dirty="0">
                <a:solidFill>
                  <a:schemeClr val="accent2"/>
                </a:solidFill>
              </a:rPr>
              <a:t>If the length of travel is large </a:t>
            </a:r>
            <a:r>
              <a:rPr lang="en-US" b="1" dirty="0" smtClean="0">
                <a:solidFill>
                  <a:schemeClr val="accent2"/>
                </a:solidFill>
              </a:rPr>
              <a:t>flat belt and troughed belt conveyors </a:t>
            </a:r>
            <a:r>
              <a:rPr lang="en-US" b="1" dirty="0">
                <a:solidFill>
                  <a:schemeClr val="accent2"/>
                </a:solidFill>
              </a:rPr>
              <a:t>are </a:t>
            </a:r>
            <a:r>
              <a:rPr lang="en-US" b="1" dirty="0" smtClean="0">
                <a:solidFill>
                  <a:schemeClr val="accent2"/>
                </a:solidFill>
              </a:rPr>
              <a:t>preferred where </a:t>
            </a:r>
            <a:r>
              <a:rPr lang="en-US" b="1" dirty="0">
                <a:solidFill>
                  <a:schemeClr val="accent2"/>
                </a:solidFill>
              </a:rPr>
              <a:t>as if the length of load travel is small hoists or cranes used</a:t>
            </a:r>
          </a:p>
          <a:p>
            <a:pPr marL="0" indent="0">
              <a:buNone/>
            </a:pPr>
            <a:r>
              <a:rPr lang="en-US" b="1" dirty="0">
                <a:solidFill>
                  <a:schemeClr val="accent2"/>
                </a:solidFill>
              </a:rPr>
              <a:t>3</a:t>
            </a:r>
            <a:r>
              <a:rPr lang="en-US" b="1" dirty="0">
                <a:solidFill>
                  <a:schemeClr val="accent5"/>
                </a:solidFill>
              </a:rPr>
              <a:t>) </a:t>
            </a:r>
            <a:r>
              <a:rPr lang="en-US" b="1" u="sng" dirty="0">
                <a:solidFill>
                  <a:schemeClr val="accent5"/>
                </a:solidFill>
              </a:rPr>
              <a:t>Type and properties of load to be handled </a:t>
            </a:r>
          </a:p>
          <a:p>
            <a:pPr marL="0" indent="0">
              <a:buNone/>
            </a:pPr>
            <a:r>
              <a:rPr lang="en-US" b="1" dirty="0">
                <a:solidFill>
                  <a:schemeClr val="accent5"/>
                </a:solidFill>
              </a:rPr>
              <a:t>Hoisting machines are suitable for unit load; whereas conveyors are suitable </a:t>
            </a:r>
            <a:r>
              <a:rPr lang="en-US" b="1" dirty="0" smtClean="0">
                <a:solidFill>
                  <a:schemeClr val="accent5"/>
                </a:solidFill>
              </a:rPr>
              <a:t>for bulk </a:t>
            </a:r>
            <a:r>
              <a:rPr lang="en-US" b="1" dirty="0" err="1" smtClean="0">
                <a:solidFill>
                  <a:schemeClr val="accent5"/>
                </a:solidFill>
              </a:rPr>
              <a:t>load.the</a:t>
            </a:r>
            <a:r>
              <a:rPr lang="en-US" b="1" dirty="0" smtClean="0">
                <a:solidFill>
                  <a:schemeClr val="accent5"/>
                </a:solidFill>
              </a:rPr>
              <a:t>  </a:t>
            </a:r>
            <a:r>
              <a:rPr lang="en-US" b="1" dirty="0">
                <a:solidFill>
                  <a:schemeClr val="accent5"/>
                </a:solidFill>
              </a:rPr>
              <a:t>properties of bulk loads are lump size, tendency to form cake, density, temperature, chemical properties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Guidelines </a:t>
            </a:r>
            <a:r>
              <a:rPr lang="en-US" b="1" dirty="0">
                <a:solidFill>
                  <a:srgbClr val="FF0000"/>
                </a:solidFill>
              </a:rPr>
              <a:t>in selecting </a:t>
            </a:r>
            <a:r>
              <a:rPr lang="en-US" b="1" dirty="0" smtClean="0">
                <a:solidFill>
                  <a:srgbClr val="FF0000"/>
                </a:solidFill>
              </a:rPr>
              <a:t>conveyor belt systems </a:t>
            </a:r>
            <a:endParaRPr lang="en-US" dirty="0"/>
          </a:p>
        </p:txBody>
      </p:sp>
      <p:sp>
        <p:nvSpPr>
          <p:cNvPr id="3" name="Rectangle 2"/>
          <p:cNvSpPr/>
          <p:nvPr/>
        </p:nvSpPr>
        <p:spPr>
          <a:xfrm>
            <a:off x="677334" y="2323070"/>
            <a:ext cx="9825908" cy="3416320"/>
          </a:xfrm>
          <a:prstGeom prst="rect">
            <a:avLst/>
          </a:prstGeom>
        </p:spPr>
        <p:txBody>
          <a:bodyPr wrap="square">
            <a:spAutoFit/>
          </a:bodyPr>
          <a:lstStyle/>
          <a:p>
            <a:r>
              <a:rPr lang="en-US" dirty="0"/>
              <a:t>4) </a:t>
            </a:r>
            <a:r>
              <a:rPr lang="en-US" b="1" u="sng" dirty="0"/>
              <a:t>Required load moving capacity of unit</a:t>
            </a:r>
          </a:p>
          <a:p>
            <a:r>
              <a:rPr lang="en-US" b="1" dirty="0"/>
              <a:t>If the required load moving capacity is large than the continuous flow type devices like conveyors are used. However if the required load moving capacity is moderate to low than the devices like electrically operated overhead travelling cranes or power driven trucks can be used</a:t>
            </a:r>
            <a:r>
              <a:rPr lang="en-US" b="1" dirty="0" smtClean="0"/>
              <a:t>.</a:t>
            </a:r>
          </a:p>
          <a:p>
            <a:endParaRPr lang="en-US" b="1" dirty="0"/>
          </a:p>
          <a:p>
            <a:r>
              <a:rPr lang="en-US" b="1" dirty="0"/>
              <a:t>5</a:t>
            </a:r>
            <a:r>
              <a:rPr lang="en-US" b="1" u="sng" dirty="0">
                <a:solidFill>
                  <a:schemeClr val="accent6"/>
                </a:solidFill>
              </a:rPr>
              <a:t>) Characteristics of Production process </a:t>
            </a:r>
            <a:endParaRPr lang="en-US" b="1" dirty="0">
              <a:solidFill>
                <a:schemeClr val="accent6"/>
              </a:solidFill>
            </a:endParaRPr>
          </a:p>
          <a:p>
            <a:r>
              <a:rPr lang="en-US" b="1" dirty="0">
                <a:solidFill>
                  <a:schemeClr val="accent6"/>
                </a:solidFill>
              </a:rPr>
              <a:t>Assembly line and paint shop prefer </a:t>
            </a:r>
            <a:r>
              <a:rPr lang="en-US" b="1" dirty="0" smtClean="0">
                <a:solidFill>
                  <a:schemeClr val="accent6"/>
                </a:solidFill>
              </a:rPr>
              <a:t> flat belt conveyors </a:t>
            </a:r>
            <a:r>
              <a:rPr lang="en-US" b="1" dirty="0">
                <a:solidFill>
                  <a:schemeClr val="accent6"/>
                </a:solidFill>
              </a:rPr>
              <a:t>, </a:t>
            </a:r>
            <a:r>
              <a:rPr lang="en-US" b="1" dirty="0" smtClean="0">
                <a:solidFill>
                  <a:schemeClr val="accent6"/>
                </a:solidFill>
              </a:rPr>
              <a:t>forging, heat treatment  </a:t>
            </a:r>
            <a:r>
              <a:rPr lang="en-US" b="1" dirty="0">
                <a:solidFill>
                  <a:schemeClr val="accent6"/>
                </a:solidFill>
              </a:rPr>
              <a:t>and welding shop employ </a:t>
            </a:r>
            <a:r>
              <a:rPr lang="en-US" b="1" dirty="0" smtClean="0">
                <a:solidFill>
                  <a:schemeClr val="accent6"/>
                </a:solidFill>
              </a:rPr>
              <a:t>woven wire belt conveyor and chain conveyors, </a:t>
            </a:r>
            <a:r>
              <a:rPr lang="en-US" b="1" dirty="0">
                <a:solidFill>
                  <a:schemeClr val="accent6"/>
                </a:solidFill>
              </a:rPr>
              <a:t>where as mines use </a:t>
            </a:r>
            <a:r>
              <a:rPr lang="en-US" b="1" dirty="0" smtClean="0">
                <a:solidFill>
                  <a:schemeClr val="accent6"/>
                </a:solidFill>
              </a:rPr>
              <a:t>troughed and apron belt conveyors.</a:t>
            </a:r>
          </a:p>
          <a:p>
            <a:endParaRPr lang="en-US" b="1" dirty="0">
              <a:solidFill>
                <a:schemeClr val="accent6"/>
              </a:solidFill>
            </a:endParaRPr>
          </a:p>
          <a:p>
            <a:endParaRPr lang="en-US" b="1" u="sng" dirty="0">
              <a:solidFill>
                <a:schemeClr val="accent2"/>
              </a:solidFill>
            </a:endParaRPr>
          </a:p>
        </p:txBody>
      </p:sp>
    </p:spTree>
    <p:extLst>
      <p:ext uri="{BB962C8B-B14F-4D97-AF65-F5344CB8AC3E}">
        <p14:creationId xmlns:p14="http://schemas.microsoft.com/office/powerpoint/2010/main" val="228442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 in designing conveyor belt system.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800" dirty="0" smtClean="0"/>
              <a:t>Principle of optimum space utilization.</a:t>
            </a:r>
          </a:p>
          <a:p>
            <a:pPr>
              <a:buFont typeface="Wingdings" panose="05000000000000000000" pitchFamily="2" charset="2"/>
              <a:buChar char="§"/>
            </a:pPr>
            <a:r>
              <a:rPr lang="en-US" sz="2800" dirty="0" smtClean="0"/>
              <a:t>Principle of minimum energy consumption.</a:t>
            </a:r>
          </a:p>
          <a:p>
            <a:pPr>
              <a:buFont typeface="Wingdings" panose="05000000000000000000" pitchFamily="2" charset="2"/>
              <a:buChar char="§"/>
            </a:pPr>
            <a:r>
              <a:rPr lang="en-US" sz="2800" dirty="0" smtClean="0"/>
              <a:t>Flexible to further expansion.</a:t>
            </a:r>
          </a:p>
          <a:p>
            <a:pPr>
              <a:buFont typeface="Wingdings" panose="05000000000000000000" pitchFamily="2" charset="2"/>
              <a:buChar char="§"/>
            </a:pPr>
            <a:r>
              <a:rPr lang="en-US" sz="2800" dirty="0" smtClean="0"/>
              <a:t>Minimum supervision required.</a:t>
            </a:r>
          </a:p>
          <a:p>
            <a:pPr>
              <a:buFont typeface="Wingdings" panose="05000000000000000000" pitchFamily="2" charset="2"/>
              <a:buChar char="§"/>
            </a:pPr>
            <a:r>
              <a:rPr lang="en-US" sz="2800" dirty="0" smtClean="0"/>
              <a:t>Ease of maintenance.</a:t>
            </a:r>
          </a:p>
          <a:p>
            <a:pPr>
              <a:buFont typeface="Wingdings" panose="05000000000000000000" pitchFamily="2" charset="2"/>
              <a:buChar char="§"/>
            </a:pPr>
            <a:r>
              <a:rPr lang="en-US" sz="2800" dirty="0" smtClean="0"/>
              <a:t>Financial feasibility.</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394192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3784"/>
          </a:xfrm>
        </p:spPr>
        <p:txBody>
          <a:bodyPr/>
          <a:lstStyle/>
          <a:p>
            <a:r>
              <a:rPr lang="en-US" dirty="0"/>
              <a:t>The part’s </a:t>
            </a:r>
            <a:r>
              <a:rPr lang="en-US" dirty="0" smtClean="0"/>
              <a:t>impact::</a:t>
            </a:r>
            <a:endParaRPr lang="en-US" b="1" dirty="0"/>
          </a:p>
        </p:txBody>
      </p:sp>
      <p:sp>
        <p:nvSpPr>
          <p:cNvPr id="3" name="Content Placeholder 2"/>
          <p:cNvSpPr>
            <a:spLocks noGrp="1"/>
          </p:cNvSpPr>
          <p:nvPr>
            <p:ph idx="1"/>
          </p:nvPr>
        </p:nvSpPr>
        <p:spPr>
          <a:xfrm>
            <a:off x="827902" y="1581665"/>
            <a:ext cx="8446099" cy="4459697"/>
          </a:xfrm>
        </p:spPr>
        <p:txBody>
          <a:bodyPr>
            <a:normAutofit/>
          </a:bodyPr>
          <a:lstStyle/>
          <a:p>
            <a:r>
              <a:rPr lang="en-US" sz="2400" dirty="0"/>
              <a:t>The make-up of the part can determine what materials are needed for the belt or other conveyor systems. If the part’s surface is a critical component, a change in the hardness of the belt material may be needed to keep the integrity of the part </a:t>
            </a:r>
            <a:r>
              <a:rPr lang="en-US" sz="2400" dirty="0" smtClean="0"/>
              <a:t>intact</a:t>
            </a:r>
          </a:p>
          <a:p>
            <a:pPr>
              <a:buFont typeface="Wingdings" panose="05000000000000000000" pitchFamily="2" charset="2"/>
              <a:buChar char="Ø"/>
            </a:pPr>
            <a:r>
              <a:rPr lang="en-US" sz="2400" dirty="0"/>
              <a:t> </a:t>
            </a:r>
            <a:r>
              <a:rPr lang="en-US" sz="2400" dirty="0" smtClean="0"/>
              <a:t>example:</a:t>
            </a:r>
          </a:p>
          <a:p>
            <a:pPr>
              <a:buFont typeface="Arial" panose="020B0604020202020204" pitchFamily="34" charset="0"/>
              <a:buChar char="•"/>
            </a:pPr>
            <a:r>
              <a:rPr lang="en-US" sz="2400" dirty="0"/>
              <a:t>windshields are transported on strand conveyors. </a:t>
            </a:r>
            <a:endParaRPr lang="en-US" sz="2400" dirty="0" smtClean="0"/>
          </a:p>
          <a:p>
            <a:pPr>
              <a:buFont typeface="Arial" panose="020B0604020202020204" pitchFamily="34" charset="0"/>
              <a:buChar char="•"/>
            </a:pPr>
            <a:r>
              <a:rPr lang="en-US" sz="2400" dirty="0"/>
              <a:t>The food industry requires conveyors to be made from materials that pass health code </a:t>
            </a:r>
          </a:p>
        </p:txBody>
      </p:sp>
    </p:spTree>
    <p:extLst>
      <p:ext uri="{BB962C8B-B14F-4D97-AF65-F5344CB8AC3E}">
        <p14:creationId xmlns:p14="http://schemas.microsoft.com/office/powerpoint/2010/main" val="1510819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a:t>
            </a:r>
            <a:r>
              <a:rPr lang="en-US" dirty="0" smtClean="0"/>
              <a:t>impact:</a:t>
            </a:r>
            <a:endParaRPr lang="en-US" dirty="0"/>
          </a:p>
        </p:txBody>
      </p:sp>
      <p:sp>
        <p:nvSpPr>
          <p:cNvPr id="3" name="Content Placeholder 2"/>
          <p:cNvSpPr>
            <a:spLocks noGrp="1"/>
          </p:cNvSpPr>
          <p:nvPr>
            <p:ph idx="1"/>
          </p:nvPr>
        </p:nvSpPr>
        <p:spPr/>
        <p:txBody>
          <a:bodyPr>
            <a:normAutofit/>
          </a:bodyPr>
          <a:lstStyle/>
          <a:p>
            <a:r>
              <a:rPr lang="en-US" sz="2400" dirty="0"/>
              <a:t>If a change part orientation is critical to the process, the material handling conveyor needs additional equipment to track and locate the </a:t>
            </a:r>
            <a:r>
              <a:rPr lang="en-US" sz="2400" dirty="0" smtClean="0"/>
              <a:t>part i.e. precision </a:t>
            </a:r>
            <a:r>
              <a:rPr lang="en-US" sz="2400" dirty="0"/>
              <a:t>index conveyor </a:t>
            </a:r>
            <a:r>
              <a:rPr lang="en-US" sz="2400" dirty="0" smtClean="0"/>
              <a:t>.</a:t>
            </a:r>
          </a:p>
          <a:p>
            <a:r>
              <a:rPr lang="en-US" sz="2400" dirty="0"/>
              <a:t>Another material handling option is a pallet conveyor. Similar to precision index conveyors, pallet conveyors have fixtures for the part to maintain orientation through transportation. </a:t>
            </a:r>
          </a:p>
        </p:txBody>
      </p:sp>
    </p:spTree>
    <p:extLst>
      <p:ext uri="{BB962C8B-B14F-4D97-AF65-F5344CB8AC3E}">
        <p14:creationId xmlns:p14="http://schemas.microsoft.com/office/powerpoint/2010/main" val="2613165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layout’s </a:t>
            </a:r>
            <a:r>
              <a:rPr lang="en-US" dirty="0" smtClean="0"/>
              <a:t>impact:</a:t>
            </a:r>
            <a:endParaRPr lang="en-US" dirty="0"/>
          </a:p>
        </p:txBody>
      </p:sp>
      <p:sp>
        <p:nvSpPr>
          <p:cNvPr id="3" name="Content Placeholder 2"/>
          <p:cNvSpPr>
            <a:spLocks noGrp="1"/>
          </p:cNvSpPr>
          <p:nvPr>
            <p:ph idx="1"/>
          </p:nvPr>
        </p:nvSpPr>
        <p:spPr/>
        <p:txBody>
          <a:bodyPr>
            <a:normAutofit/>
          </a:bodyPr>
          <a:lstStyle/>
          <a:p>
            <a:r>
              <a:rPr lang="en-US" sz="2400" dirty="0"/>
              <a:t>The layout of the conveyor can determine which style of conveyor is needed and the materials used. </a:t>
            </a:r>
            <a:endParaRPr lang="en-US" sz="2400" dirty="0" smtClean="0"/>
          </a:p>
          <a:p>
            <a:r>
              <a:rPr lang="en-US" sz="2400" dirty="0"/>
              <a:t>Conveyors may need to travel on an incline, a decline or around corners as part of the process. </a:t>
            </a:r>
            <a:endParaRPr lang="en-US" sz="2400" dirty="0" smtClean="0"/>
          </a:p>
          <a:p>
            <a:r>
              <a:rPr lang="en-US" sz="2400" dirty="0" smtClean="0"/>
              <a:t>For inclining traveling belt material should be rough enough to create sufficient friction to withstand gravity force.</a:t>
            </a:r>
            <a:endParaRPr lang="en-US" sz="2400" dirty="0"/>
          </a:p>
        </p:txBody>
      </p:sp>
    </p:spTree>
    <p:extLst>
      <p:ext uri="{BB962C8B-B14F-4D97-AF65-F5344CB8AC3E}">
        <p14:creationId xmlns:p14="http://schemas.microsoft.com/office/powerpoint/2010/main" val="1685698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38" y="2842053"/>
            <a:ext cx="8557310" cy="1075037"/>
          </a:xfrm>
        </p:spPr>
        <p:txBody>
          <a:bodyPr>
            <a:noAutofit/>
          </a:bodyPr>
          <a:lstStyle/>
          <a:p>
            <a:pPr algn="ctr"/>
            <a:r>
              <a:rPr lang="en-US" sz="9600" dirty="0" smtClean="0"/>
              <a:t>Thank you!</a:t>
            </a:r>
            <a:endParaRPr lang="en-US" sz="9600" dirty="0"/>
          </a:p>
        </p:txBody>
      </p:sp>
    </p:spTree>
    <p:extLst>
      <p:ext uri="{BB962C8B-B14F-4D97-AF65-F5344CB8AC3E}">
        <p14:creationId xmlns:p14="http://schemas.microsoft.com/office/powerpoint/2010/main" val="111875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24465"/>
            <a:ext cx="12192000" cy="584775"/>
          </a:xfrm>
          <a:prstGeom prst="rect">
            <a:avLst/>
          </a:prstGeom>
          <a:noFill/>
        </p:spPr>
        <p:txBody>
          <a:bodyPr wrap="square" rtlCol="0">
            <a:spAutoFit/>
          </a:bodyPr>
          <a:lstStyle/>
          <a:p>
            <a:pPr algn="ctr"/>
            <a:r>
              <a:rPr lang="en-US" sz="3200" b="1" dirty="0" smtClean="0">
                <a:solidFill>
                  <a:srgbClr val="FFC000"/>
                </a:solidFill>
                <a:latin typeface="Times New Roman" pitchFamily="18" charset="0"/>
                <a:cs typeface="Times New Roman" pitchFamily="18" charset="0"/>
              </a:rPr>
              <a:t>OBJECTIVES OF MATERIAL HANDLING SYSTEM</a:t>
            </a:r>
            <a:endParaRPr lang="en-US" sz="3200" b="1" dirty="0">
              <a:solidFill>
                <a:srgbClr val="FFC000"/>
              </a:solidFill>
              <a:latin typeface="Times New Roman" pitchFamily="18" charset="0"/>
              <a:cs typeface="Times New Roman" pitchFamily="18" charset="0"/>
            </a:endParaRPr>
          </a:p>
        </p:txBody>
      </p:sp>
      <p:sp>
        <p:nvSpPr>
          <p:cNvPr id="3" name="TextBox 2"/>
          <p:cNvSpPr txBox="1"/>
          <p:nvPr/>
        </p:nvSpPr>
        <p:spPr>
          <a:xfrm>
            <a:off x="1415845" y="1401097"/>
            <a:ext cx="8849032" cy="4308872"/>
          </a:xfrm>
          <a:prstGeom prst="rect">
            <a:avLst/>
          </a:prstGeom>
          <a:noFill/>
        </p:spPr>
        <p:txBody>
          <a:bodyPr wrap="square" rtlCol="0">
            <a:spAutoFit/>
          </a:bodyPr>
          <a:lstStyle/>
          <a:p>
            <a:pPr>
              <a:spcBef>
                <a:spcPts val="600"/>
              </a:spcBef>
              <a:buFont typeface="Courier New" pitchFamily="49" charset="0"/>
              <a:buChar char="o"/>
            </a:pPr>
            <a:r>
              <a:rPr lang="en-US" sz="2400" dirty="0" smtClean="0">
                <a:latin typeface="Times New Roman" pitchFamily="18" charset="0"/>
                <a:cs typeface="Times New Roman" pitchFamily="18" charset="0"/>
              </a:rPr>
              <a:t> Accuracy in transportation loads to destination</a:t>
            </a:r>
          </a:p>
          <a:p>
            <a:pPr>
              <a:spcBef>
                <a:spcPts val="600"/>
              </a:spcBef>
              <a:buFont typeface="Courier New" pitchFamily="49" charset="0"/>
              <a:buChar char="o"/>
            </a:pPr>
            <a:r>
              <a:rPr lang="en-US" sz="2400" dirty="0" smtClean="0">
                <a:latin typeface="Times New Roman" pitchFamily="18" charset="0"/>
                <a:cs typeface="Times New Roman" pitchFamily="18" charset="0"/>
              </a:rPr>
              <a:t> Precision in picking-up of loads</a:t>
            </a:r>
          </a:p>
          <a:p>
            <a:pPr>
              <a:spcBef>
                <a:spcPts val="600"/>
              </a:spcBef>
              <a:buFont typeface="Courier New" pitchFamily="49" charset="0"/>
              <a:buChar char="o"/>
            </a:pPr>
            <a:r>
              <a:rPr lang="en-US" sz="2400" dirty="0" smtClean="0">
                <a:latin typeface="Times New Roman" pitchFamily="18" charset="0"/>
                <a:cs typeface="Times New Roman" pitchFamily="18" charset="0"/>
              </a:rPr>
              <a:t>Transporting loads in scheduled time</a:t>
            </a:r>
          </a:p>
          <a:p>
            <a:pPr>
              <a:spcBef>
                <a:spcPts val="600"/>
              </a:spcBef>
              <a:buFont typeface="Courier New" pitchFamily="49" charset="0"/>
              <a:buChar char="o"/>
            </a:pPr>
            <a:r>
              <a:rPr lang="en-US" sz="2400" dirty="0" smtClean="0">
                <a:latin typeface="Times New Roman" pitchFamily="18" charset="0"/>
                <a:cs typeface="Times New Roman" pitchFamily="18" charset="0"/>
              </a:rPr>
              <a:t> Transporting loads of required quantity</a:t>
            </a:r>
          </a:p>
          <a:p>
            <a:pPr>
              <a:spcBef>
                <a:spcPts val="600"/>
              </a:spcBef>
              <a:buFont typeface="Courier New" pitchFamily="49" charset="0"/>
              <a:buChar char="o"/>
            </a:pPr>
            <a:r>
              <a:rPr lang="en-US" sz="2400" dirty="0" smtClean="0">
                <a:latin typeface="Times New Roman" pitchFamily="18" charset="0"/>
                <a:cs typeface="Times New Roman" pitchFamily="18" charset="0"/>
              </a:rPr>
              <a:t> Transporting loads without damage</a:t>
            </a:r>
          </a:p>
          <a:p>
            <a:pPr>
              <a:spcBef>
                <a:spcPts val="600"/>
              </a:spcBef>
              <a:buFont typeface="Courier New" pitchFamily="49" charset="0"/>
              <a:buChar char="o"/>
            </a:pPr>
            <a:r>
              <a:rPr lang="en-US" sz="2400" dirty="0" smtClean="0">
                <a:latin typeface="Times New Roman" pitchFamily="18" charset="0"/>
                <a:cs typeface="Times New Roman" pitchFamily="18" charset="0"/>
              </a:rPr>
              <a:t> Automation with minimum manpower</a:t>
            </a:r>
          </a:p>
          <a:p>
            <a:pPr>
              <a:spcBef>
                <a:spcPts val="600"/>
              </a:spcBef>
              <a:buFont typeface="Courier New" pitchFamily="49" charset="0"/>
              <a:buChar char="o"/>
            </a:pPr>
            <a:r>
              <a:rPr lang="en-US" sz="2400" dirty="0" smtClean="0">
                <a:latin typeface="Times New Roman" pitchFamily="18" charset="0"/>
                <a:cs typeface="Times New Roman" pitchFamily="18" charset="0"/>
              </a:rPr>
              <a:t> Low initial and operational costs</a:t>
            </a:r>
          </a:p>
          <a:p>
            <a:pPr>
              <a:spcBef>
                <a:spcPts val="600"/>
              </a:spcBef>
              <a:buFont typeface="Courier New" pitchFamily="49" charset="0"/>
              <a:buChar char="o"/>
            </a:pPr>
            <a:r>
              <a:rPr lang="en-US" sz="2400" dirty="0" smtClean="0">
                <a:latin typeface="Times New Roman" pitchFamily="18" charset="0"/>
                <a:cs typeface="Times New Roman" pitchFamily="18" charset="0"/>
              </a:rPr>
              <a:t> Simplicity and easy maintenance</a:t>
            </a:r>
          </a:p>
          <a:p>
            <a:pPr>
              <a:spcBef>
                <a:spcPts val="600"/>
              </a:spcBef>
              <a:buFont typeface="Courier New" pitchFamily="49" charset="0"/>
              <a:buChar char="o"/>
            </a:pPr>
            <a:r>
              <a:rPr lang="en-US" sz="2400" dirty="0" smtClean="0">
                <a:latin typeface="Times New Roman" pitchFamily="18" charset="0"/>
                <a:cs typeface="Times New Roman" pitchFamily="18" charset="0"/>
              </a:rPr>
              <a:t> Operational safety</a:t>
            </a:r>
          </a:p>
          <a:p>
            <a:pPr>
              <a:buFont typeface="Courier New" pitchFamily="49" charset="0"/>
              <a:buChar char="o"/>
            </a:pPr>
            <a:endParaRPr lang="en-US" dirty="0"/>
          </a:p>
        </p:txBody>
      </p:sp>
      <p:pic>
        <p:nvPicPr>
          <p:cNvPr id="675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282" y="1214852"/>
            <a:ext cx="4643718" cy="41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4217" y="632884"/>
            <a:ext cx="7766936" cy="824441"/>
          </a:xfrm>
        </p:spPr>
        <p:txBody>
          <a:bodyPr/>
          <a:lstStyle/>
          <a:p>
            <a:pPr algn="l"/>
            <a:r>
              <a:rPr lang="en-US" b="1" dirty="0" smtClean="0">
                <a:latin typeface="Gabriola" pitchFamily="82" charset="0"/>
              </a:rPr>
              <a:t>Conveyor Belt System: Key Part Of Material Handling System  </a:t>
            </a:r>
            <a:endParaRPr lang="en-US" b="1" dirty="0">
              <a:latin typeface="Gabriola" pitchFamily="82" charset="0"/>
            </a:endParaRPr>
          </a:p>
        </p:txBody>
      </p:sp>
      <p:sp>
        <p:nvSpPr>
          <p:cNvPr id="3" name="Subtitle 2"/>
          <p:cNvSpPr>
            <a:spLocks noGrp="1"/>
          </p:cNvSpPr>
          <p:nvPr>
            <p:ph type="subTitle" idx="1"/>
          </p:nvPr>
        </p:nvSpPr>
        <p:spPr>
          <a:xfrm>
            <a:off x="1421342" y="1721970"/>
            <a:ext cx="7766936" cy="3778718"/>
          </a:xfrm>
        </p:spPr>
        <p:txBody>
          <a:bodyPr>
            <a:normAutofit fontScale="92500" lnSpcReduction="10000"/>
          </a:bodyPr>
          <a:lstStyle/>
          <a:p>
            <a:pPr algn="l">
              <a:buFont typeface="Arial" pitchFamily="34" charset="0"/>
              <a:buChar char="•"/>
            </a:pPr>
            <a:r>
              <a:rPr lang="en-US" sz="2400" dirty="0" smtClean="0">
                <a:solidFill>
                  <a:srgbClr val="0070C0"/>
                </a:solidFill>
                <a:latin typeface="Times New Roman" pitchFamily="18" charset="0"/>
                <a:cs typeface="Times New Roman" pitchFamily="18" charset="0"/>
              </a:rPr>
              <a:t>Material handling is an important sector of industry, which is consuming a considerable proportion of the total power supply.</a:t>
            </a:r>
          </a:p>
          <a:p>
            <a:pPr algn="l">
              <a:buFont typeface="Arial" pitchFamily="34" charset="0"/>
              <a:buChar char="•"/>
            </a:pPr>
            <a:r>
              <a:rPr lang="en-US" sz="2400" dirty="0" smtClean="0">
                <a:solidFill>
                  <a:srgbClr val="0070C0"/>
                </a:solidFill>
                <a:latin typeface="Times New Roman" pitchFamily="18" charset="0"/>
                <a:cs typeface="Times New Roman" pitchFamily="18" charset="0"/>
              </a:rPr>
              <a:t>A belt conveyor is a typical energy conversion system from electrical energy to mechanical energy </a:t>
            </a:r>
          </a:p>
          <a:p>
            <a:pPr algn="l">
              <a:buFont typeface="Arial" pitchFamily="34" charset="0"/>
              <a:buChar char="•"/>
            </a:pPr>
            <a:r>
              <a:rPr lang="en-US" sz="2400" dirty="0" smtClean="0"/>
              <a:t>Today there are different types of conveyor belts that have been created for conveying different kinds of material available in PVC and rubber materials</a:t>
            </a:r>
          </a:p>
          <a:p>
            <a:pPr algn="l">
              <a:buFont typeface="Arial" pitchFamily="34" charset="0"/>
              <a:buChar char="•"/>
            </a:pPr>
            <a:r>
              <a:rPr lang="en-US" sz="2400" dirty="0" smtClean="0"/>
              <a:t>Belt conveyor has high load carrying capacity, large length of conveying path, simple design, easy maintenance and high reliability of operation.</a:t>
            </a:r>
          </a:p>
          <a:p>
            <a:pPr algn="l">
              <a:buFont typeface="Arial" pitchFamily="34" charset="0"/>
              <a:buChar char="•"/>
            </a:pPr>
            <a:endParaRPr lang="en-US" sz="2400"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521040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r>
              <a:rPr lang="en-US" dirty="0" smtClean="0"/>
              <a:t>Classification</a:t>
            </a:r>
            <a:endParaRPr lang="en-US" dirty="0"/>
          </a:p>
        </p:txBody>
      </p:sp>
      <p:graphicFrame>
        <p:nvGraphicFramePr>
          <p:cNvPr id="4" name="Content Placeholder 3"/>
          <p:cNvGraphicFramePr>
            <a:graphicFrameLocks noGrp="1"/>
          </p:cNvGraphicFramePr>
          <p:nvPr>
            <p:ph idx="1"/>
          </p:nvPr>
        </p:nvGraphicFramePr>
        <p:xfrm>
          <a:off x="1335314" y="1074056"/>
          <a:ext cx="9332686" cy="57839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itchFamily="2" charset="2"/>
              <a:buChar char="Ø"/>
            </a:pPr>
            <a:endParaRPr lang="en-US" dirty="0"/>
          </a:p>
        </p:txBody>
      </p:sp>
      <p:pic>
        <p:nvPicPr>
          <p:cNvPr id="1026" name="Picture 2"/>
          <p:cNvPicPr>
            <a:picLocks noChangeAspect="1" noChangeArrowheads="1"/>
          </p:cNvPicPr>
          <p:nvPr/>
        </p:nvPicPr>
        <p:blipFill>
          <a:blip r:embed="rId2"/>
          <a:srcRect/>
          <a:stretch>
            <a:fillRect/>
          </a:stretch>
        </p:blipFill>
        <p:spPr bwMode="auto">
          <a:xfrm>
            <a:off x="6926268" y="1204686"/>
            <a:ext cx="5265732" cy="395342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width of flat belt conveyors limits the </a:t>
            </a:r>
          </a:p>
          <a:p>
            <a:pPr>
              <a:buNone/>
            </a:pPr>
            <a:r>
              <a:rPr lang="en-US" dirty="0" smtClean="0"/>
              <a:t>      volume carrying capacity.</a:t>
            </a:r>
          </a:p>
          <a:p>
            <a:r>
              <a:rPr lang="en-US" dirty="0" smtClean="0"/>
              <a:t>Trough shape to  the belt by means of idlers ,the volume carrying </a:t>
            </a:r>
          </a:p>
          <a:p>
            <a:pPr>
              <a:buNone/>
            </a:pPr>
            <a:r>
              <a:rPr lang="en-US" dirty="0" smtClean="0"/>
              <a:t>      capacity of the conveyors  is increased.</a:t>
            </a:r>
            <a:endParaRPr lang="en-US" dirty="0"/>
          </a:p>
        </p:txBody>
      </p:sp>
      <p:pic>
        <p:nvPicPr>
          <p:cNvPr id="2050" name="Picture 2" descr="Troughed Belt Conveyor "/>
          <p:cNvPicPr>
            <a:picLocks noChangeAspect="1" noChangeArrowheads="1"/>
          </p:cNvPicPr>
          <p:nvPr/>
        </p:nvPicPr>
        <p:blipFill>
          <a:blip r:embed="rId2"/>
          <a:srcRect/>
          <a:stretch>
            <a:fillRect/>
          </a:stretch>
        </p:blipFill>
        <p:spPr bwMode="auto">
          <a:xfrm>
            <a:off x="8437336" y="452210"/>
            <a:ext cx="6076950" cy="4562476"/>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material on main belt is prevented from sliding down by a blanket belt which is actuated by an auxiliary belt conveyor.</a:t>
            </a:r>
          </a:p>
          <a:p>
            <a:r>
              <a:rPr lang="en-US" dirty="0" smtClean="0"/>
              <a:t>The blanket belt ,which is made up of rubber impregnated construction or welded chain section, offers high flexibility both longitudinally and transversely.</a:t>
            </a:r>
            <a:endParaRPr lang="en-US" dirty="0"/>
          </a:p>
        </p:txBody>
      </p:sp>
      <p:pic>
        <p:nvPicPr>
          <p:cNvPr id="4" name="1" descr="PVC Conveyor Belts"/>
          <p:cNvPicPr/>
          <p:nvPr/>
        </p:nvPicPr>
        <p:blipFill>
          <a:blip r:embed="rId2">
            <a:extLst>
              <a:ext uri="{28A0092B-C50C-407E-A947-70E740481C1C}">
                <a14:useLocalDpi xmlns:a14="http://schemas.microsoft.com/office/drawing/2010/main" val="0"/>
              </a:ext>
            </a:extLst>
          </a:blip>
          <a:srcRect/>
          <a:stretch>
            <a:fillRect/>
          </a:stretch>
        </p:blipFill>
        <p:spPr bwMode="auto">
          <a:xfrm>
            <a:off x="9259026" y="1642654"/>
            <a:ext cx="2382520" cy="23825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Woven Wire Conveyor Belt</a:t>
            </a:r>
            <a:endParaRPr lang="en-US" dirty="0"/>
          </a:p>
        </p:txBody>
      </p:sp>
      <p:sp>
        <p:nvSpPr>
          <p:cNvPr id="3" name="Content Placeholder 2"/>
          <p:cNvSpPr>
            <a:spLocks noGrp="1"/>
          </p:cNvSpPr>
          <p:nvPr>
            <p:ph idx="1"/>
          </p:nvPr>
        </p:nvSpPr>
        <p:spPr>
          <a:xfrm>
            <a:off x="0" y="2102531"/>
            <a:ext cx="8596668" cy="3880773"/>
          </a:xfrm>
        </p:spPr>
        <p:txBody>
          <a:bodyPr/>
          <a:lstStyle/>
          <a:p>
            <a:r>
              <a:rPr lang="en-US" dirty="0" smtClean="0"/>
              <a:t>Consist of wire mesh belt woven from stainless steel or</a:t>
            </a:r>
          </a:p>
          <a:p>
            <a:pPr>
              <a:buNone/>
            </a:pPr>
            <a:r>
              <a:rPr lang="en-US" dirty="0" smtClean="0"/>
              <a:t>      mild steels wires.</a:t>
            </a:r>
          </a:p>
          <a:p>
            <a:r>
              <a:rPr lang="en-US" dirty="0" smtClean="0"/>
              <a:t>As air or liquid can easily  pass through the mesh the woven wire belt conveyors are used for carrying materials through ovens , quenching baths  washing plants ,drying plants </a:t>
            </a:r>
            <a:endParaRPr lang="en-US" dirty="0"/>
          </a:p>
        </p:txBody>
      </p:sp>
      <p:pic>
        <p:nvPicPr>
          <p:cNvPr id="23554" name="Picture 2" descr="Related image"/>
          <p:cNvPicPr>
            <a:picLocks noChangeAspect="1" noChangeArrowheads="1"/>
          </p:cNvPicPr>
          <p:nvPr/>
        </p:nvPicPr>
        <p:blipFill>
          <a:blip r:embed="rId2"/>
          <a:srcRect/>
          <a:stretch>
            <a:fillRect/>
          </a:stretch>
        </p:blipFill>
        <p:spPr bwMode="auto">
          <a:xfrm>
            <a:off x="8225518" y="794203"/>
            <a:ext cx="4505325" cy="49720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 conveyor</a:t>
            </a:r>
            <a:endParaRPr lang="en-US" dirty="0"/>
          </a:p>
        </p:txBody>
      </p:sp>
      <p:sp>
        <p:nvSpPr>
          <p:cNvPr id="3" name="Content Placeholder 2"/>
          <p:cNvSpPr>
            <a:spLocks noGrp="1"/>
          </p:cNvSpPr>
          <p:nvPr>
            <p:ph idx="1"/>
          </p:nvPr>
        </p:nvSpPr>
        <p:spPr>
          <a:xfrm>
            <a:off x="359834" y="1427600"/>
            <a:ext cx="8596668" cy="3880773"/>
          </a:xfrm>
        </p:spPr>
        <p:txBody>
          <a:bodyPr/>
          <a:lstStyle/>
          <a:p>
            <a:r>
              <a:rPr lang="en-US" dirty="0" smtClean="0"/>
              <a:t>Conveyor consist of endless chain running over the drive </a:t>
            </a:r>
          </a:p>
          <a:p>
            <a:pPr>
              <a:buNone/>
            </a:pPr>
            <a:r>
              <a:rPr lang="en-US" dirty="0" smtClean="0"/>
              <a:t>     or head  sprocket and tail sprocket and tail sprocket.</a:t>
            </a:r>
          </a:p>
          <a:p>
            <a:endParaRPr lang="en-US" dirty="0"/>
          </a:p>
        </p:txBody>
      </p:sp>
      <p:pic>
        <p:nvPicPr>
          <p:cNvPr id="27650" name="Picture 2" descr="Chain Conveyor "/>
          <p:cNvPicPr>
            <a:picLocks noChangeAspect="1" noChangeArrowheads="1"/>
          </p:cNvPicPr>
          <p:nvPr/>
        </p:nvPicPr>
        <p:blipFill>
          <a:blip r:embed="rId2"/>
          <a:srcRect/>
          <a:stretch>
            <a:fillRect/>
          </a:stretch>
        </p:blipFill>
        <p:spPr bwMode="auto">
          <a:xfrm>
            <a:off x="6371319" y="1930400"/>
            <a:ext cx="6076950" cy="4562476"/>
          </a:xfrm>
          <a:prstGeom prst="rect">
            <a:avLst/>
          </a:prstGeom>
          <a:noFill/>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121</TotalTime>
  <Words>838</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Courier New</vt:lpstr>
      <vt:lpstr>Gabriola</vt:lpstr>
      <vt:lpstr>Times New Roman</vt:lpstr>
      <vt:lpstr>Trebuchet MS</vt:lpstr>
      <vt:lpstr>Wingdings</vt:lpstr>
      <vt:lpstr>Wingdings 3</vt:lpstr>
      <vt:lpstr>Facet</vt:lpstr>
      <vt:lpstr>Material Handling System</vt:lpstr>
      <vt:lpstr>PowerPoint Presentation</vt:lpstr>
      <vt:lpstr>Conveyor Belt System: Key Part Of Material Handling System  </vt:lpstr>
      <vt:lpstr>Classification</vt:lpstr>
      <vt:lpstr>PowerPoint Presentation</vt:lpstr>
      <vt:lpstr>PowerPoint Presentation</vt:lpstr>
      <vt:lpstr>PowerPoint Presentation</vt:lpstr>
      <vt:lpstr>Woven Wire Conveyor Belt</vt:lpstr>
      <vt:lpstr>Chain conveyor</vt:lpstr>
      <vt:lpstr>Apron conveyor</vt:lpstr>
      <vt:lpstr>Guidelines in selecting conveyor belt system</vt:lpstr>
      <vt:lpstr>Guidelines in selecting conveyor belt systems </vt:lpstr>
      <vt:lpstr>Guidelines in designing conveyor belt system.</vt:lpstr>
      <vt:lpstr>The part’s impact::</vt:lpstr>
      <vt:lpstr>The process’ impact:</vt:lpstr>
      <vt:lpstr>The layout’s impact: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LALIT</cp:lastModifiedBy>
  <cp:revision>21</cp:revision>
  <dcterms:created xsi:type="dcterms:W3CDTF">2014-09-12T02:18:09Z</dcterms:created>
  <dcterms:modified xsi:type="dcterms:W3CDTF">2017-11-03T17:29:06Z</dcterms:modified>
</cp:coreProperties>
</file>