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8" r:id="rId3"/>
    <p:sldId id="257" r:id="rId4"/>
    <p:sldId id="263" r:id="rId5"/>
    <p:sldId id="266" r:id="rId6"/>
    <p:sldId id="268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1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43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25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5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4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7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2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7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6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7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6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84B3-D523-48AD-B597-748F81F04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CS535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Time-Series Data Trend Prediction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F25AE-9EFA-4C3E-819D-1063BA52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362" y="4431592"/>
            <a:ext cx="7766936" cy="109689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By: Lalit R Manwani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B-Number: B00764797</a:t>
            </a:r>
          </a:p>
          <a:p>
            <a:pPr algn="l"/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87503" y="4193086"/>
            <a:ext cx="8630653" cy="32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9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474F-05E1-42BB-9ABA-28F229BD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6305"/>
            <a:ext cx="8596668" cy="5874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TIME – SERIES DATA MINING ???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2CC2-1D30-46B6-8DC6-4C5DAB55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time series is a collection of observations made chronologically. </a:t>
            </a:r>
          </a:p>
          <a:p>
            <a:r>
              <a:rPr lang="en-US" dirty="0"/>
              <a:t>Consists of sequences of values or events obtained over repeated measurements of time (Weekly, quarterly, yearly etc.)</a:t>
            </a:r>
          </a:p>
          <a:p>
            <a:r>
              <a:rPr lang="en-US" dirty="0"/>
              <a:t>The nature of time series data includes: large in data size, high dimensionality and necessary to update continuously. </a:t>
            </a:r>
          </a:p>
          <a:p>
            <a:r>
              <a:rPr lang="en-US" dirty="0"/>
              <a:t>Identifying potential trends in time series is important because it imparts knowledge about what has taken place in the past and what will take place in time to come. </a:t>
            </a:r>
          </a:p>
          <a:p>
            <a:r>
              <a:rPr lang="en-US" dirty="0"/>
              <a:t>Data mining in the time series is the practice of collecting and attempting to spot patterns.</a:t>
            </a:r>
          </a:p>
        </p:txBody>
      </p:sp>
    </p:spTree>
    <p:extLst>
      <p:ext uri="{BB962C8B-B14F-4D97-AF65-F5344CB8AC3E}">
        <p14:creationId xmlns:p14="http://schemas.microsoft.com/office/powerpoint/2010/main" val="269390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61BB-01D9-4150-8E36-2BDEE0CD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E876-D433-40F6-8015-777A19DA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737"/>
            <a:ext cx="8596668" cy="225099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To project the time series data trend prediction. </a:t>
            </a:r>
            <a:r>
              <a:rPr lang="en-US" dirty="0"/>
              <a:t>The specific application scenario is in e-commerce where out of all products 100 key products have to be identified and predicted</a:t>
            </a:r>
          </a:p>
          <a:p>
            <a:r>
              <a:rPr lang="en-IN" dirty="0"/>
              <a:t>To do an overall sale quantity for 100 key product </a:t>
            </a:r>
            <a:r>
              <a:rPr lang="en-US" dirty="0"/>
              <a:t>for each day between the 118-th day and the 146-th day (29 days).</a:t>
            </a:r>
          </a:p>
          <a:p>
            <a:r>
              <a:rPr lang="en-US" dirty="0"/>
              <a:t>To do each sale quantity prediction for the 100 key products for each day between the 118-th day and the 146-th day (29 days).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07BFF3-85D6-4918-9383-3065F04E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54" y="3704492"/>
            <a:ext cx="5964097" cy="315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2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09D8-F10D-42B2-9976-9614C3B9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359" y="528286"/>
            <a:ext cx="2398375" cy="362388"/>
          </a:xfrm>
        </p:spPr>
        <p:txBody>
          <a:bodyPr>
            <a:no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Residual Checking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40BC45-4E8D-4BAF-A361-CE7420BB7A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49" y="963676"/>
            <a:ext cx="8553797" cy="14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E26C39F-1488-4DDA-87AD-C9F4C7BD4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12" y="2902461"/>
            <a:ext cx="8603673" cy="154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FA4640F-2A3E-4FCC-8A5B-B5B04085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12" y="5071768"/>
            <a:ext cx="8603673" cy="151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23114" y="2463598"/>
            <a:ext cx="2300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Trend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00667" y="4513188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Seasonality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3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CECE-2E83-40E4-B3CC-86BED511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2C78-E6C8-4B77-9D0E-654CE356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Seasonal </a:t>
            </a:r>
            <a:r>
              <a:rPr lang="en-IN" dirty="0" err="1"/>
              <a:t>AutoRegressive</a:t>
            </a:r>
            <a:r>
              <a:rPr lang="en-IN" dirty="0"/>
              <a:t> Integrated Moving Average</a:t>
            </a:r>
          </a:p>
          <a:p>
            <a:r>
              <a:rPr lang="en-US" dirty="0"/>
              <a:t>A generalization of an autoregressive moving average (ARMA) model.</a:t>
            </a:r>
          </a:p>
          <a:p>
            <a:r>
              <a:rPr lang="en-US" dirty="0"/>
              <a:t>AR : </a:t>
            </a:r>
            <a:r>
              <a:rPr lang="en-US" i="1" dirty="0"/>
              <a:t>Autoregression</a:t>
            </a:r>
            <a:r>
              <a:rPr lang="en-US" dirty="0"/>
              <a:t>. A model that uses the dependent relationship between an observation and some number of lagged observations.</a:t>
            </a:r>
          </a:p>
          <a:p>
            <a:r>
              <a:rPr lang="en-US" dirty="0"/>
              <a:t>MA:</a:t>
            </a:r>
            <a:r>
              <a:rPr lang="en-US" i="1" dirty="0"/>
              <a:t> Moving Average</a:t>
            </a:r>
            <a:r>
              <a:rPr lang="en-US" dirty="0"/>
              <a:t>. A model that uses the dependency between an observation and a residual error from a moving average model applied to lagged observations.</a:t>
            </a:r>
          </a:p>
          <a:p>
            <a:r>
              <a:rPr lang="en-US" dirty="0"/>
              <a:t>I : I</a:t>
            </a:r>
            <a:r>
              <a:rPr lang="en-US" i="1" dirty="0"/>
              <a:t>ntegrated</a:t>
            </a:r>
            <a:r>
              <a:rPr lang="en-US" dirty="0"/>
              <a:t>. The use of differencing of raw observations (e.g. subtracting an observation from an observation at the previous time step) in order to make the time series stationary.</a:t>
            </a:r>
          </a:p>
          <a:p>
            <a:r>
              <a:rPr lang="en-US" dirty="0"/>
              <a:t>S : Seasonal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68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079" y="1066800"/>
            <a:ext cx="8596668" cy="63730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44" y="1727300"/>
            <a:ext cx="9571112" cy="4847707"/>
          </a:xfrm>
        </p:spPr>
      </p:pic>
    </p:spTree>
    <p:extLst>
      <p:ext uri="{BB962C8B-B14F-4D97-AF65-F5344CB8AC3E}">
        <p14:creationId xmlns:p14="http://schemas.microsoft.com/office/powerpoint/2010/main" val="241151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8989"/>
            <a:ext cx="8596668" cy="7700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https://www.sciencedirect.com/science/article/abs/pii/S0952197610001727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https://ieeexplore.ieee.org/document/6906812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https://en.wikipedia.org/wiki/Akaike_information_criterion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https://www.youtube.com/watch?v=m4b5yYx8oWw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https://en.wikipedia.org/wiki/Autoregressive_integrated_moving_average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https://onlinecourses.science.psu.edu/stat510/node/67/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9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0346-CF98-4266-94A9-EA598C64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D762-012D-45CB-A904-4CF014E1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Holt’s Winter</a:t>
            </a:r>
          </a:p>
          <a:p>
            <a:r>
              <a:rPr lang="en-IN" dirty="0"/>
              <a:t>SARIMA  </a:t>
            </a:r>
          </a:p>
        </p:txBody>
      </p:sp>
    </p:spTree>
    <p:extLst>
      <p:ext uri="{BB962C8B-B14F-4D97-AF65-F5344CB8AC3E}">
        <p14:creationId xmlns:p14="http://schemas.microsoft.com/office/powerpoint/2010/main" val="169432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41120"/>
            <a:ext cx="8596668" cy="5624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7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363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CS535 Time-Series Data Trend Prediction</vt:lpstr>
      <vt:lpstr>WHAT IS TIME – SERIES DATA MINING ???</vt:lpstr>
      <vt:lpstr>Problem Statement</vt:lpstr>
      <vt:lpstr>Residual Checking</vt:lpstr>
      <vt:lpstr>SARIMA</vt:lpstr>
      <vt:lpstr>Prediction</vt:lpstr>
      <vt:lpstr>References</vt:lpstr>
      <vt:lpstr>Comparison 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Manwani</dc:creator>
  <cp:lastModifiedBy>Lalit Manwani</cp:lastModifiedBy>
  <cp:revision>15</cp:revision>
  <dcterms:created xsi:type="dcterms:W3CDTF">2018-11-18T04:53:12Z</dcterms:created>
  <dcterms:modified xsi:type="dcterms:W3CDTF">2018-11-30T05:12:23Z</dcterms:modified>
</cp:coreProperties>
</file>