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1" r:id="rId6"/>
    <p:sldId id="262" r:id="rId7"/>
    <p:sldId id="256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FF7E-2F22-47DE-A43B-12EB013E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8AA04-8DB6-4CB7-A888-E19D8A4AF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A39B-ABE0-4894-8C05-C5E90C0F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CF5B-91A2-4407-BCCD-3321351A9F8B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31B48-D216-4FF1-B00C-676DF88E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99C79-004F-484A-BB69-F82A84D3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5F95-DD75-45EF-8995-D09BEE45D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68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98E6-4021-4929-ADEC-BB4F2D99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49EEF-EBB3-4D10-A3F9-27639C583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F0082-9F7B-49C8-8784-09C4DF17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CF5B-91A2-4407-BCCD-3321351A9F8B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F251F-0806-4D0F-BFB3-A2058987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1A896-4313-44D4-81C3-F67043EF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5F95-DD75-45EF-8995-D09BEE45D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35CBB4-1A59-4A08-AF64-702B26885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74A6E-CF4D-44A4-A48D-E5C45C991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822D1-4109-49C4-B482-EB650621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CF5B-91A2-4407-BCCD-3321351A9F8B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CEECE-4B8E-4681-A647-2BD3923F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CA6D-FCF8-4509-8181-DAE6D2A8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5F95-DD75-45EF-8995-D09BEE45D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9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AAB5-C88C-4454-9571-DAFDB207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24B6C-089C-4F93-9F02-7FFE1396F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C22B7-710C-48F3-B321-041E1889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CF5B-91A2-4407-BCCD-3321351A9F8B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49A1-5DD7-4988-9A9E-F47DCA6B9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0F439-7568-4FFC-80EF-ADA48E94A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5F95-DD75-45EF-8995-D09BEE45D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27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9403-F282-46B0-BDA7-B396F898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A8CB-48E6-41EF-B7DE-BB78F9AF9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0B88F-88C4-478B-99C6-3043A75C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CF5B-91A2-4407-BCCD-3321351A9F8B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989D6-FFFF-4D59-8FA0-15914D0D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E0B81-7D73-425C-A260-82A3D548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5F95-DD75-45EF-8995-D09BEE45D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19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E6F4-570C-428A-A90F-5AE032EF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C82DF-FAD8-426C-B07F-A85A0C271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91C31-8A8C-483B-9620-9275A068E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A0C9F-E2C2-439D-AD79-4F75D5BA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CF5B-91A2-4407-BCCD-3321351A9F8B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67068-4CF0-42E0-8E84-BC01DC9B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A8713-BC57-42A0-9FDA-B6F57424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5F95-DD75-45EF-8995-D09BEE45D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82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68F2-8333-4090-90FB-F99B0AA4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2675B-1185-41EC-B10E-5FF512077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A3A20-B248-4991-88F5-AD4018458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FF8CB-505B-47BF-843F-0D81550EF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4F1CF-7BCF-493A-8392-97C50410F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D6FFBC-5C9C-4E7A-BF95-03074120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CF5B-91A2-4407-BCCD-3321351A9F8B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B0B6D-2E0F-465A-A672-BD1FCF7D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D8B5C-BD2D-4053-A7E9-923A508F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5F95-DD75-45EF-8995-D09BEE45D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85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30B9-F6A6-4415-91D8-C57347BF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389C0-E8CD-48DE-AF5C-BE52E3CB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CF5B-91A2-4407-BCCD-3321351A9F8B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05AF8-E4A6-4950-9B2E-9336C6C1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D0DCE-F50A-4A3D-BFC0-59B62C4C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5F95-DD75-45EF-8995-D09BEE45D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34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6E543-A9C7-4268-9680-1A8B88FA7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CF5B-91A2-4407-BCCD-3321351A9F8B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04A84-27EA-406C-84F8-F0698FCA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3A738-F6FB-4504-898F-362683F1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5F95-DD75-45EF-8995-D09BEE45D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5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25F5-6000-457C-8340-961960B7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B6727-0C58-416A-96D2-3A62EDFA7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0E748-515F-4988-8B00-BD334E56A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ABB94-A2B4-4CE3-8A42-870BEC59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CF5B-91A2-4407-BCCD-3321351A9F8B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D140D-582F-4A9B-B36B-449E8FFD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F08A1-DACB-4615-A8B6-203F47CC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5F95-DD75-45EF-8995-D09BEE45D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53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9B87-10D9-4B86-B484-BB9A47573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0C1DD-49B5-436B-806B-14508908F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4C88C-E930-49E2-8E84-64E04806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42E93-8913-49FB-81B9-74C33FBC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CF5B-91A2-4407-BCCD-3321351A9F8B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95B6D-2CAA-4469-A4BD-2A84C8B6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A34DC-B849-44EA-AE69-D687A947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85F95-DD75-45EF-8995-D09BEE45D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61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9E815-E966-42E6-833A-46DBEB293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DD061-5F71-48B4-A2C4-7E7AC4036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6AF8B-CE33-405E-95E0-C6C917C1F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6CF5B-91A2-4407-BCCD-3321351A9F8B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E036E-2BF0-4E03-A370-77ABCEA0E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133A4-CFA4-43D4-9225-0AD1B75C2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85F95-DD75-45EF-8995-D09BEE45D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14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BCC4FB-B8B9-495C-A267-ACC2604FCC36}"/>
              </a:ext>
            </a:extLst>
          </p:cNvPr>
          <p:cNvSpPr/>
          <p:nvPr/>
        </p:nvSpPr>
        <p:spPr>
          <a:xfrm>
            <a:off x="5775961" y="962526"/>
            <a:ext cx="5384800" cy="3210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0" cap="none" spc="0">
                <a:ln w="0"/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Python Course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7A7EA8-46BF-450D-B5A0-46D586B0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74" y="742944"/>
            <a:ext cx="7981873" cy="12366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DAE65F-E770-4EE2-96A9-214A7A1F0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57" y="4381164"/>
            <a:ext cx="4918844" cy="173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49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72577C-51E4-4F67-A7A8-D2718E5E0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" y="216369"/>
            <a:ext cx="3019846" cy="2029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89C476-D5A4-4700-A9B2-BF4068677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93" y="2611995"/>
            <a:ext cx="2991267" cy="4001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B3F0EB-CCA6-4489-9647-048B65AFE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656" y="216369"/>
            <a:ext cx="2962688" cy="2438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D6206E-F641-4B3D-BBD0-218FDB939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1656" y="2883495"/>
            <a:ext cx="2972215" cy="26387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5D5D55-DDD0-4068-868F-86A70569E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9167" y="216369"/>
            <a:ext cx="4096322" cy="32198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50EF20-1D43-4486-9A31-8969E5878C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9167" y="3559864"/>
            <a:ext cx="2114845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7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293396-D19C-4351-8B30-1EE1C40D2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9" y="250302"/>
            <a:ext cx="2915057" cy="4001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D79BE5-86B3-4D41-A3CC-2C8952596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79" y="4304115"/>
            <a:ext cx="1933845" cy="962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CD7DBD-5091-4F75-A300-334782515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79" y="5319029"/>
            <a:ext cx="1752845" cy="962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BBBA2F-7FF9-42C6-BA23-632A61C8C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499" y="250302"/>
            <a:ext cx="2572109" cy="981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2C914F-72F9-4795-A302-446AD46DAC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2499" y="1393493"/>
            <a:ext cx="1743318" cy="1257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6419FB-C1A3-4BD3-8C2B-0809C4B958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3534" y="2812947"/>
            <a:ext cx="1914792" cy="30674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FAB0F6-7690-43D5-8E2E-6CC8935318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0071" y="280566"/>
            <a:ext cx="1914792" cy="924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06F949-DB5A-4ED2-B1F6-091B3381D8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0071" y="1393493"/>
            <a:ext cx="1533739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2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10B174-3C7A-4242-91D5-4DDF4CD47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95" y="275785"/>
            <a:ext cx="2934109" cy="63064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1E8DF4-B351-44A7-97CE-9A3D08D9C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624" y="361522"/>
            <a:ext cx="1905266" cy="6134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C5E797-A62D-4C08-AB4C-EE766CCA9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110" y="361522"/>
            <a:ext cx="2229161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23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FDC50E-9021-446D-9796-83B840847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69" y="249352"/>
            <a:ext cx="2876951" cy="1857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465798-2B5B-491D-A439-1EF029686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69" y="2319754"/>
            <a:ext cx="4887007" cy="333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57A7A8-F280-4CE4-9B31-D4BAB104C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69" y="2865944"/>
            <a:ext cx="7382905" cy="362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4A103F-848A-4F7F-A8C7-9095B7244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69" y="3440713"/>
            <a:ext cx="5125165" cy="4667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134E22-A5CD-4798-A69C-5F2F108E6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957" y="4120271"/>
            <a:ext cx="1886213" cy="6477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94AD8D-524E-4A3B-B13C-797A685C43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269" y="4980829"/>
            <a:ext cx="2915057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47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637452-D917-43C1-A906-BBC32411F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69" y="245975"/>
            <a:ext cx="4363059" cy="342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A5B7B5-0C4A-4408-8D7A-E0001683F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02" y="728530"/>
            <a:ext cx="6411220" cy="2953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1F4DE9-B988-44DD-AD0E-145F275C8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02" y="3834301"/>
            <a:ext cx="4629796" cy="1124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5B298D-A923-4D7C-B588-D0415AE31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02" y="5014680"/>
            <a:ext cx="4020111" cy="1752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03A038-1FCD-443B-B27F-010138D6C2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1308" y="3834301"/>
            <a:ext cx="6363588" cy="1362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B6A184-FC3B-4DA2-B7F3-A2F22C4C54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3427" y="2166329"/>
            <a:ext cx="2448267" cy="9526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215B63-354C-4CD3-92EF-5B1C7E6B02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9193" y="375285"/>
            <a:ext cx="3924848" cy="1714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FCAA6A-EBCD-49BD-8CFA-A456D0873D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98" b="93952"/>
          <a:stretch/>
        </p:blipFill>
        <p:spPr>
          <a:xfrm>
            <a:off x="242802" y="67362"/>
            <a:ext cx="5526627" cy="17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19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F0DACC-3D42-4177-9575-6A2BC28CD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91" y="1361925"/>
            <a:ext cx="4248743" cy="1095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213E4-9C01-4AF8-BD3E-E2A856C30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91" y="181348"/>
            <a:ext cx="4163006" cy="952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009F3B-445F-4092-A65B-BC5825E18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91" y="2685397"/>
            <a:ext cx="4077269" cy="1105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07BA01-68FD-42A9-9669-7047AD509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426" y="4018395"/>
            <a:ext cx="4105848" cy="1076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155153-199E-4234-9297-074F8CA07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6343" y="194949"/>
            <a:ext cx="4077269" cy="23339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7F00CC-93FD-413F-BFE2-EEBD250BAE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6343" y="2685397"/>
            <a:ext cx="4182059" cy="23434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AC3444-95CE-4C97-9316-2DB1C498F6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491" y="5351393"/>
            <a:ext cx="4839375" cy="6763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B0677E-70B5-4A4C-A5DA-60F27E011E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4823" y="5350553"/>
            <a:ext cx="4143953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8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B99C6B-2762-42D7-95CA-D836F807E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50" y="420225"/>
            <a:ext cx="5058481" cy="1419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4F8329-7075-4301-8E27-E958DBB67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323" y="3635543"/>
            <a:ext cx="4496427" cy="3124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83CECF-ECC6-4B36-A56C-F13FC7D2E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50" y="4597658"/>
            <a:ext cx="6487430" cy="809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3FED2C-FE64-4976-8B6D-B7F2301AD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5116" y="97821"/>
            <a:ext cx="4029637" cy="2467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0CFA2A-B513-4828-ABC0-EA776A71B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50" y="5559057"/>
            <a:ext cx="4067743" cy="1095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E1242F-DC0C-4E3C-BA59-31C65490A3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250" y="3288014"/>
            <a:ext cx="4172532" cy="1143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B0F19E-BA9E-4BF9-A67D-F5F465B455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250" y="1978370"/>
            <a:ext cx="4677428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63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52DD47-5895-4994-A838-10B20B81D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" y="201066"/>
            <a:ext cx="3839111" cy="828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77EC98-CE91-45D5-B0A3-D5FD15990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0" y="1339440"/>
            <a:ext cx="3258005" cy="971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727D40-992C-48D3-AA4E-6544B7154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90" y="2505845"/>
            <a:ext cx="5068007" cy="523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EC02F1-BB86-4508-B618-08E0A9F9B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490" y="3157184"/>
            <a:ext cx="4239217" cy="1152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1C8246-A5D6-47B3-9191-105BD1CC08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490" y="4544467"/>
            <a:ext cx="4115374" cy="523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6BC200-5A75-4987-868F-0D42D8D98B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490" y="5303012"/>
            <a:ext cx="4458322" cy="5144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F78B6D-F9AF-49A4-8933-6E3D802D61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843" y="5971038"/>
            <a:ext cx="4086795" cy="6858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78A550-56A6-4085-8CC0-20E1957C57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7187" y="215776"/>
            <a:ext cx="2248214" cy="1095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B9AD72-99CA-4EF9-B7EE-52ED3579D2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4633"/>
          <a:stretch/>
        </p:blipFill>
        <p:spPr>
          <a:xfrm>
            <a:off x="225843" y="1170057"/>
            <a:ext cx="4239217" cy="17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13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F4597F-60D2-425F-AA1D-EC2981E1F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30" y="249879"/>
            <a:ext cx="3839111" cy="5525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9E35E8-4EA0-441B-97D1-9CFE281B5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30" y="1036797"/>
            <a:ext cx="3905795" cy="952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048F73-B790-4D60-94C6-DF377E565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30" y="2223821"/>
            <a:ext cx="3762900" cy="1552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5413A5-A716-420A-9407-3C5933A05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56" y="3954732"/>
            <a:ext cx="3896269" cy="1247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8C00C8-9F23-4773-BBB4-5E52091C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2460" y="265164"/>
            <a:ext cx="4163006" cy="771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5F8477-5787-4D9F-88C7-A5C4AC55DF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2460" y="1208409"/>
            <a:ext cx="5134692" cy="847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865FAB-E21D-47B2-A7EF-A4F3118B66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2460" y="2304795"/>
            <a:ext cx="5077534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10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CCF65D-2B0B-4629-87FB-30BC3DF84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51" y="304994"/>
            <a:ext cx="4963218" cy="809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B1F346-79B0-467A-941E-093BC1685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51" y="1343731"/>
            <a:ext cx="4324954" cy="657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581B6B-F27E-438E-BD53-46E43EB01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51" y="2230047"/>
            <a:ext cx="4572638" cy="666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A49588-B814-47BB-A41C-4A26DCDA4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551" y="3137921"/>
            <a:ext cx="5077534" cy="771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2C38B4-98F1-48AD-8CAF-096463198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551" y="4150585"/>
            <a:ext cx="5877745" cy="800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83165A-98D2-43E2-93DC-E9606E225F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551" y="5191828"/>
            <a:ext cx="5220429" cy="8002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D82EA6-BFEA-490D-BA30-41E969A43A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6696" y="411794"/>
            <a:ext cx="4601217" cy="6668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E4230E-36AF-482E-9732-D3D7EA5C3E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6696" y="1272283"/>
            <a:ext cx="4001058" cy="8002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DF55FC-7B79-4CEB-AA77-CAB32D6C9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5728" y="2181267"/>
            <a:ext cx="4544059" cy="9431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551B1C-E6FC-4BD2-A1E3-0077BFA45C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16696" y="3209368"/>
            <a:ext cx="4763165" cy="62873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13CD094-2394-433F-9953-922FC3BBFA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91922" y="4108083"/>
            <a:ext cx="5087060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5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1853A9-A13C-4A97-B5BF-31C119BE1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48" y="477394"/>
            <a:ext cx="5239481" cy="1571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EBC9F7-ECCF-47DA-A1B2-1DB488C0C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48" y="2325557"/>
            <a:ext cx="2429214" cy="6668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7031BB-2618-491F-9B61-EAD4FDC4D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48" y="3328877"/>
            <a:ext cx="3781953" cy="15623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DC8A2A-AEDF-4859-B74F-5B18AB76C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4812" y="591765"/>
            <a:ext cx="3858163" cy="17337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AB1D87-D3AA-477B-BF93-535C688C9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9233" y="2992400"/>
            <a:ext cx="6525536" cy="14289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EA2421-5C85-4F1B-B28B-B78BBD8DD1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5507" y="4585026"/>
            <a:ext cx="4086795" cy="201005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6610D41-7BAD-4195-9651-DB66D259B8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048" y="5590054"/>
            <a:ext cx="6668431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13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8F2EC2-C1D4-486D-9776-B049F3ECA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58" y="237619"/>
            <a:ext cx="3839111" cy="952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0B5727-8C13-455B-A71F-A06E07FAD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58" y="1322244"/>
            <a:ext cx="2267266" cy="847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FEFA2-7F37-4D95-9829-99B90BA0B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58" y="2221068"/>
            <a:ext cx="4753638" cy="1581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23FB08-C65A-46C3-8E88-36E4EB85A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58" y="3898996"/>
            <a:ext cx="3591426" cy="8287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F5F759-CA9E-4402-B13D-E5B79A9BC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754013"/>
            <a:ext cx="4648849" cy="14670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0697F8-8184-4A93-B360-7AA704A3BEE5}"/>
              </a:ext>
            </a:extLst>
          </p:cNvPr>
          <p:cNvSpPr/>
          <p:nvPr/>
        </p:nvSpPr>
        <p:spPr>
          <a:xfrm>
            <a:off x="5992764" y="292348"/>
            <a:ext cx="45266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Difference between Tuple and List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2FDE8E-65BE-4B85-B830-A48BE248FD5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366"/>
          <a:stretch/>
        </p:blipFill>
        <p:spPr>
          <a:xfrm>
            <a:off x="3072466" y="5051328"/>
            <a:ext cx="9119534" cy="17909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A23A6-E604-4D73-B2F1-D19C70AFD359}"/>
              </a:ext>
            </a:extLst>
          </p:cNvPr>
          <p:cNvSpPr/>
          <p:nvPr/>
        </p:nvSpPr>
        <p:spPr>
          <a:xfrm>
            <a:off x="4663674" y="4496954"/>
            <a:ext cx="593713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Install a New Library, from Command Prompt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2338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40B522-0B40-408B-B67D-364B03B8C2E4}"/>
              </a:ext>
            </a:extLst>
          </p:cNvPr>
          <p:cNvSpPr/>
          <p:nvPr/>
        </p:nvSpPr>
        <p:spPr>
          <a:xfrm>
            <a:off x="4492677" y="2967335"/>
            <a:ext cx="32066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06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8A1EC0-B8D1-4D06-A241-8A84445DF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9" y="390659"/>
            <a:ext cx="4953691" cy="5258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A985A-1C44-496D-93EB-8E256AFFB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49" y="5790972"/>
            <a:ext cx="2543530" cy="676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D6450D-E9D9-44C6-BF35-7DB6AD2EA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151" y="318470"/>
            <a:ext cx="4001058" cy="14003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0308B5-5A25-4BC3-8312-173696DB7E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151" y="1791029"/>
            <a:ext cx="4753638" cy="485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4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9E40C1-E4DD-4796-8E12-CB84A62B9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66" y="401669"/>
            <a:ext cx="4039164" cy="5525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C83292-29B9-4655-BBB9-C2F07034A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869" y="485890"/>
            <a:ext cx="5639587" cy="3077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571A99-479B-4E09-BE54-CB864D3E0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869" y="3733317"/>
            <a:ext cx="4563112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2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9AC107-6C27-4599-A2FE-476C949F2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1" y="272633"/>
            <a:ext cx="5687219" cy="4772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DB09F6-7FE3-41C4-8EF0-F36CF241B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257" y="272633"/>
            <a:ext cx="1552792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5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6A1A7F-CA16-4DE7-AD29-8CA388E55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13" y="320017"/>
            <a:ext cx="3400900" cy="4629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2ECBF4-54A8-4508-B7B2-9F7D9BEB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602" y="320017"/>
            <a:ext cx="3267531" cy="4182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957925-66D4-438A-9BD9-9A14654FC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022" y="320017"/>
            <a:ext cx="3677163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2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3EC763-6F3F-48F5-9B09-766986EA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19" y="620712"/>
            <a:ext cx="6100763" cy="1706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CB6CFB-AA33-4F5E-AFFA-CD35F4DDD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9" y="2519362"/>
            <a:ext cx="3729038" cy="1138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62F99A-FFBE-4705-A0AC-543B26263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19" y="3902441"/>
            <a:ext cx="3729038" cy="14557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D12B49-96E9-4A70-BEAB-783863251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1203" y="4630310"/>
            <a:ext cx="2508250" cy="1874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406FED-1DD2-40B3-9F8C-E547098EEE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269" y="2491581"/>
            <a:ext cx="4010025" cy="18748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BAC572-797E-46C6-9D35-B9BCD9BE0D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9300" y="4630310"/>
            <a:ext cx="3243263" cy="187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90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CD6BE5-9A43-442E-BFE1-B16477245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5" y="216770"/>
            <a:ext cx="4235264" cy="3639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F373E6-9EE6-42BA-A9B5-2E83FD0B6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49" y="4032230"/>
            <a:ext cx="3334215" cy="2029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AED6A8-2BFE-49A6-AEC8-2AA2E9B72B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262"/>
          <a:stretch/>
        </p:blipFill>
        <p:spPr>
          <a:xfrm>
            <a:off x="3706286" y="4032230"/>
            <a:ext cx="3191320" cy="2287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6C0825-75DF-4FD3-8CB7-932DD8D33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7966" y="216770"/>
            <a:ext cx="4553585" cy="43154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77058D-0A94-473F-B3BB-AD4A02DFC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7966" y="4684098"/>
            <a:ext cx="3781953" cy="11241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F42C08-7066-4C51-ABF6-F69A545F6A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7966" y="5874598"/>
            <a:ext cx="3629532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1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BB0A44-A701-427C-B9CA-BE772EF80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68" y="1299654"/>
            <a:ext cx="5639587" cy="3077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B54686-BFF6-4CA6-90DB-D75D4C264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474" y="190302"/>
            <a:ext cx="3439005" cy="1247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14C1FC-30B3-42C9-9233-FBBDAE37A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474" y="1500829"/>
            <a:ext cx="3610479" cy="1409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5A00EF-7F28-4054-8831-06C09E621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8474" y="4299058"/>
            <a:ext cx="3820058" cy="24863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B2531B-086C-4AD2-B595-44EB0593A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8474" y="2973301"/>
            <a:ext cx="3696216" cy="12670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745A7E-451F-4FC9-BFBD-C782DDDF9E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468" y="4599137"/>
            <a:ext cx="3886742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8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17</Words>
  <Application>Microsoft Office PowerPoint</Application>
  <PresentationFormat>Widescreen</PresentationFormat>
  <Paragraphs>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Patil, Lalit</dc:creator>
  <cp:lastModifiedBy>Patil, Lalit</cp:lastModifiedBy>
  <cp:revision>123</cp:revision>
  <dcterms:created xsi:type="dcterms:W3CDTF">2022-06-09T06:20:03Z</dcterms:created>
  <dcterms:modified xsi:type="dcterms:W3CDTF">2022-06-30T10:30:04Z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798273d-f5aa-46da-8e10-241f6dcd5f2d_Enabled">
    <vt:lpwstr>true</vt:lpwstr>
  </property>
  <property fmtid="{D5CDD505-2E9C-101B-9397-08002B2CF9AE}" pid="3" name="MSIP_Label_e798273d-f5aa-46da-8e10-241f6dcd5f2d_SetDate">
    <vt:lpwstr>2022-06-09T06:20:04Z</vt:lpwstr>
  </property>
  <property fmtid="{D5CDD505-2E9C-101B-9397-08002B2CF9AE}" pid="4" name="MSIP_Label_e798273d-f5aa-46da-8e10-241f6dcd5f2d_Method">
    <vt:lpwstr>Standard</vt:lpwstr>
  </property>
  <property fmtid="{D5CDD505-2E9C-101B-9397-08002B2CF9AE}" pid="5" name="MSIP_Label_e798273d-f5aa-46da-8e10-241f6dcd5f2d_Name">
    <vt:lpwstr>e798273d-f5aa-46da-8e10-241f6dcd5f2d</vt:lpwstr>
  </property>
  <property fmtid="{D5CDD505-2E9C-101B-9397-08002B2CF9AE}" pid="6" name="MSIP_Label_e798273d-f5aa-46da-8e10-241f6dcd5f2d_SiteId">
    <vt:lpwstr>c760270c-f3da-4cfa-9737-03808ef5579f</vt:lpwstr>
  </property>
  <property fmtid="{D5CDD505-2E9C-101B-9397-08002B2CF9AE}" pid="7" name="MSIP_Label_e798273d-f5aa-46da-8e10-241f6dcd5f2d_ActionId">
    <vt:lpwstr>95c9e2f1-967d-4de3-a87e-89f719de4944</vt:lpwstr>
  </property>
  <property fmtid="{D5CDD505-2E9C-101B-9397-08002B2CF9AE}" pid="8" name="MSIP_Label_e798273d-f5aa-46da-8e10-241f6dcd5f2d_ContentBits">
    <vt:lpwstr>0</vt:lpwstr>
  </property>
</Properties>
</file>