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18A4-2C4D-4BFA-8657-5A3306710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4C6EB-2D4C-4E4E-BFB3-668687994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08C6-779B-4985-A774-C6E62E07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78A7-8637-4586-A399-AE3AC5CD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7B33-4F70-40F4-A719-4432987A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F885-3EE1-4D89-AF4C-D7C91672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A108-DB5A-4872-A713-AD18F55A2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54C8-A9A6-4B86-A580-B7F84569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FD7C-118F-48FF-9703-8E25D6F1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FF92-7A63-4BD5-A6E3-DD5334C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E0885-3EA3-4554-86CD-433FD2E6E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57FED-A53B-44C0-BADC-D408D84C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46E1-E9EE-4685-A7CC-E559702A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DD11-5744-4031-AAF8-FDAEC7D1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3DAFE-F36D-49A6-AB6C-9327D49F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1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47C0-64F6-4A7D-9B82-BAA78579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EB66-914E-4476-91A2-8ED05741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36FD-D931-4133-A05E-B46EFFBD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A741-9F2B-41F7-9E69-A36D3916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2655-03CC-4813-B7A0-50DD1DDE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0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F8ED-EBE6-420C-B9D0-2BBB01A7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58D5D-FC62-4562-8B31-63F6D4B1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A585-D773-42AF-BE04-22A49EE9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CC1E7-1A4B-4142-A509-49BD489A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A56C3-5DAC-45F6-AB3B-40F53985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9F80-21E4-4F47-9478-447D6091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0F6E-04D7-4E65-87A2-D74F39596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FF7F-49FB-4443-A838-F1CF6DFD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3249-F3E8-4710-B2DB-352E0796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DBDC7-7928-4FA9-ACC2-5086AE1E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2C60-82B4-4B2D-B587-2532250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94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5AB0-B968-4DB3-88A8-F9AA37BF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F6C6-3C9E-4FD4-AE74-9AB195B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05335-4687-4247-A92D-B933867F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BCB45-04DA-4E3B-8566-C3C312F6C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8029B-34C8-43E3-B4AB-AFCE73A0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8B710-0264-4A4B-9AF7-C95A7081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58456-7E48-4499-AE27-C05BA09D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EAE0D-78F3-415F-995D-C1BBCED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4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84FA-706A-4851-A1B1-85CD4978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C2073-A7B9-49A4-99F6-E7D4469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F4F22-3DE2-4B40-9215-13559C22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BF6B0-888F-4B6E-A2AE-40F936C8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6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926CB-E412-4FC6-B0FA-116DE8BD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5CD18-AF70-4482-9321-23DDE8A5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7F5FE-7BB4-49AB-A501-AD3CE05F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0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B40C-44C6-4C0F-8423-D271BB1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4FA9-F974-4202-A92C-F7DEBA22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0CDCB-AF24-4F29-BDED-1B7515A7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0D26-863D-4DA0-9B84-618224E2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229F4-D6A6-4D2C-B10C-95D293B8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05BAA-338D-43DD-A4DC-311D098D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0CD2-F60A-42B0-903D-5B4F91E8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EF05A-3F0B-458C-B6A3-6888580D9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D5ED6-4CB3-465B-837B-11E715570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16A71-94D3-4A42-92AB-B537B85C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72309-641A-4436-B8FE-39806ABE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47330-976A-4BA2-AF44-41A3D87E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0420F-E0F0-4B4D-B9C2-997C7144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7DF2-4F3C-4DA1-B41B-E56C56FD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9931-F999-4671-A67F-BF0C43924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DD71-DAAA-49E3-AD17-E0928C7FFCE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5AF0F-0CA8-4988-BECA-1AF4F40CC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79C3-C376-4025-A465-7A7F8F525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8D86-0657-42C1-9096-550A0DF7F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2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A3CAFA-55CB-47A2-9E32-AA9294E236EB}"/>
              </a:ext>
            </a:extLst>
          </p:cNvPr>
          <p:cNvSpPr/>
          <p:nvPr/>
        </p:nvSpPr>
        <p:spPr>
          <a:xfrm>
            <a:off x="1545771" y="5873420"/>
            <a:ext cx="4873690" cy="6035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F66B0-BD54-4EA2-A0C9-A4054AFDA55D}"/>
              </a:ext>
            </a:extLst>
          </p:cNvPr>
          <p:cNvSpPr/>
          <p:nvPr/>
        </p:nvSpPr>
        <p:spPr>
          <a:xfrm>
            <a:off x="1545771" y="983721"/>
            <a:ext cx="487369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Classifier:  Logistic_Regression_with_L2_norm</a:t>
            </a:r>
          </a:p>
          <a:p>
            <a:r>
              <a:rPr lang="en-IN" dirty="0"/>
              <a:t>Features: TfidfVectorizer, word bigrams</a:t>
            </a:r>
          </a:p>
          <a:p>
            <a:r>
              <a:rPr lang="en-IN" dirty="0"/>
              <a:t>Accuracy: 87%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44248B-26D7-4B5E-9468-C629AE39CBF8}"/>
              </a:ext>
            </a:extLst>
          </p:cNvPr>
          <p:cNvSpPr/>
          <p:nvPr/>
        </p:nvSpPr>
        <p:spPr>
          <a:xfrm>
            <a:off x="1545771" y="1903102"/>
            <a:ext cx="712237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9640</a:t>
            </a:r>
          </a:p>
          <a:p>
            <a:r>
              <a:rPr lang="en-IN" dirty="0"/>
              <a:t>9676</a:t>
            </a:r>
          </a:p>
          <a:p>
            <a:r>
              <a:rPr lang="en-IN" dirty="0"/>
              <a:t>9702</a:t>
            </a:r>
          </a:p>
          <a:p>
            <a:r>
              <a:rPr lang="en-IN" dirty="0"/>
              <a:t>9703</a:t>
            </a:r>
          </a:p>
          <a:p>
            <a:r>
              <a:rPr lang="en-IN" dirty="0"/>
              <a:t>9705</a:t>
            </a:r>
          </a:p>
          <a:p>
            <a:r>
              <a:rPr lang="en-IN" dirty="0"/>
              <a:t>9706</a:t>
            </a:r>
          </a:p>
          <a:p>
            <a:r>
              <a:rPr lang="en-IN" dirty="0"/>
              <a:t>9716</a:t>
            </a:r>
          </a:p>
          <a:p>
            <a:r>
              <a:rPr lang="en-IN" dirty="0"/>
              <a:t>9717</a:t>
            </a:r>
          </a:p>
          <a:p>
            <a:r>
              <a:rPr lang="en-IN" dirty="0"/>
              <a:t>9719</a:t>
            </a:r>
          </a:p>
          <a:p>
            <a:r>
              <a:rPr lang="en-IN" dirty="0"/>
              <a:t>9720</a:t>
            </a:r>
          </a:p>
          <a:p>
            <a:r>
              <a:rPr lang="en-IN" dirty="0"/>
              <a:t>9721</a:t>
            </a:r>
          </a:p>
          <a:p>
            <a:r>
              <a:rPr lang="en-IN" dirty="0"/>
              <a:t>9724</a:t>
            </a:r>
          </a:p>
          <a:p>
            <a:r>
              <a:rPr lang="en-IN" dirty="0"/>
              <a:t>9728</a:t>
            </a:r>
          </a:p>
          <a:p>
            <a:r>
              <a:rPr lang="en-IN" dirty="0"/>
              <a:t>9729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130714-41CD-4C41-9C68-C72C67515541}"/>
              </a:ext>
            </a:extLst>
          </p:cNvPr>
          <p:cNvSpPr/>
          <p:nvPr/>
        </p:nvSpPr>
        <p:spPr>
          <a:xfrm>
            <a:off x="2105609" y="1903102"/>
            <a:ext cx="4313852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 [124   1   0   1   1   1   0   0   0   0   1   0   0   2]</a:t>
            </a:r>
          </a:p>
          <a:p>
            <a:r>
              <a:rPr lang="en-IN" dirty="0"/>
              <a:t> [  1  99   0   2   5   1   4  12   1   1   1   1   1   1]</a:t>
            </a:r>
          </a:p>
          <a:p>
            <a:r>
              <a:rPr lang="en-IN" dirty="0"/>
              <a:t> [  1   0 117   1   0   0   0   0   7   0   2   0   0   3]</a:t>
            </a:r>
          </a:p>
          <a:p>
            <a:r>
              <a:rPr lang="en-IN" dirty="0"/>
              <a:t> [  1   2   2  96   1   2   0   1   2   8   3   0   1  12]</a:t>
            </a:r>
          </a:p>
          <a:p>
            <a:r>
              <a:rPr lang="en-IN" dirty="0"/>
              <a:t> [  1   6   1   2 109   0   3   1   1   0   3   3   1   0]</a:t>
            </a:r>
          </a:p>
          <a:p>
            <a:r>
              <a:rPr lang="en-IN" dirty="0"/>
              <a:t> [  0   2   0   2   0 120   0   0   1   0   3   0   0   3]</a:t>
            </a:r>
          </a:p>
          <a:p>
            <a:r>
              <a:rPr lang="en-IN" dirty="0"/>
              <a:t> [  0   2   0   0   0   0 125   0   0   1   2   0   0   1]</a:t>
            </a:r>
          </a:p>
          <a:p>
            <a:r>
              <a:rPr lang="en-IN" dirty="0"/>
              <a:t> [  0   3   0   0   0   0   0 123   1   4   0   0   0   0]</a:t>
            </a:r>
          </a:p>
          <a:p>
            <a:r>
              <a:rPr lang="en-IN" dirty="0"/>
              <a:t> [  0   3   3   0   0   4   0   0 115   0   2   0   0   4]</a:t>
            </a:r>
          </a:p>
          <a:p>
            <a:r>
              <a:rPr lang="en-IN" dirty="0"/>
              <a:t> [  0   5   1   1   0   0   0   3   0 119   0   0   1   1]</a:t>
            </a:r>
          </a:p>
          <a:p>
            <a:r>
              <a:rPr lang="en-IN" dirty="0"/>
              <a:t> [  1   2   3   6   0   3   1   0   5   1 106   0   0   3]</a:t>
            </a:r>
          </a:p>
          <a:p>
            <a:r>
              <a:rPr lang="en-IN" dirty="0"/>
              <a:t> [  0   2   0   1   4   0   0   0   0   0   1 120   1   2]</a:t>
            </a:r>
          </a:p>
          <a:p>
            <a:r>
              <a:rPr lang="en-IN" dirty="0"/>
              <a:t> [  0   1   0   1   0   0   1   0   0   0   1   0 127   0]</a:t>
            </a:r>
          </a:p>
          <a:p>
            <a:r>
              <a:rPr lang="en-IN" dirty="0"/>
              <a:t> [  1   0   4  13   2   3   2   1   5   1   6   2   0  91]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B7938-3FCB-4C2A-9650-5018CA19F402}"/>
              </a:ext>
            </a:extLst>
          </p:cNvPr>
          <p:cNvSpPr/>
          <p:nvPr/>
        </p:nvSpPr>
        <p:spPr>
          <a:xfrm rot="16200000">
            <a:off x="3950737" y="4131835"/>
            <a:ext cx="720009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9640</a:t>
            </a:r>
          </a:p>
          <a:p>
            <a:r>
              <a:rPr lang="en-IN" dirty="0"/>
              <a:t>9676</a:t>
            </a:r>
          </a:p>
          <a:p>
            <a:r>
              <a:rPr lang="en-IN" dirty="0"/>
              <a:t>9702</a:t>
            </a:r>
          </a:p>
          <a:p>
            <a:r>
              <a:rPr lang="en-IN" dirty="0"/>
              <a:t>9703</a:t>
            </a:r>
          </a:p>
          <a:p>
            <a:r>
              <a:rPr lang="en-IN" dirty="0"/>
              <a:t>9705</a:t>
            </a:r>
          </a:p>
          <a:p>
            <a:r>
              <a:rPr lang="en-IN" dirty="0"/>
              <a:t>9706</a:t>
            </a:r>
          </a:p>
          <a:p>
            <a:r>
              <a:rPr lang="en-IN" dirty="0"/>
              <a:t>9716</a:t>
            </a:r>
          </a:p>
          <a:p>
            <a:r>
              <a:rPr lang="en-IN" dirty="0"/>
              <a:t>9717</a:t>
            </a:r>
          </a:p>
          <a:p>
            <a:r>
              <a:rPr lang="en-IN" dirty="0"/>
              <a:t>9719</a:t>
            </a:r>
          </a:p>
          <a:p>
            <a:r>
              <a:rPr lang="en-IN" dirty="0"/>
              <a:t>9720</a:t>
            </a:r>
          </a:p>
          <a:p>
            <a:r>
              <a:rPr lang="en-IN" dirty="0"/>
              <a:t>9721</a:t>
            </a:r>
          </a:p>
          <a:p>
            <a:r>
              <a:rPr lang="en-IN" dirty="0"/>
              <a:t>9724</a:t>
            </a:r>
          </a:p>
          <a:p>
            <a:r>
              <a:rPr lang="en-IN" dirty="0"/>
              <a:t>9728</a:t>
            </a:r>
          </a:p>
          <a:p>
            <a:r>
              <a:rPr lang="en-IN" dirty="0"/>
              <a:t>9729</a:t>
            </a:r>
          </a:p>
        </p:txBody>
      </p:sp>
    </p:spTree>
    <p:extLst>
      <p:ext uri="{BB962C8B-B14F-4D97-AF65-F5344CB8AC3E}">
        <p14:creationId xmlns:p14="http://schemas.microsoft.com/office/powerpoint/2010/main" val="182016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190E13-0186-4CB6-BD41-BF3A320FE20E}"/>
              </a:ext>
            </a:extLst>
          </p:cNvPr>
          <p:cNvSpPr/>
          <p:nvPr/>
        </p:nvSpPr>
        <p:spPr>
          <a:xfrm>
            <a:off x="734008" y="1054474"/>
            <a:ext cx="9296400" cy="639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6E4B3-1B9A-4124-8BD5-97C5800425E7}"/>
              </a:ext>
            </a:extLst>
          </p:cNvPr>
          <p:cNvSpPr/>
          <p:nvPr/>
        </p:nvSpPr>
        <p:spPr>
          <a:xfrm>
            <a:off x="734008" y="408143"/>
            <a:ext cx="92964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Classifier: RandomForest, depth=9, estimators=100</a:t>
            </a:r>
          </a:p>
          <a:p>
            <a:r>
              <a:rPr lang="en-IN" dirty="0"/>
              <a:t>Test AUC: 0.9100459712606827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C31A2-7844-42C6-991A-74B0D2E0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08" y="1054474"/>
            <a:ext cx="4724400" cy="3305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C81AAF-8F0C-4D13-AA1F-F91DD8B2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408" y="1063999"/>
            <a:ext cx="4572000" cy="3295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5CD51-8F9D-4CE4-B983-D352FE677E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"/>
          <a:stretch/>
        </p:blipFill>
        <p:spPr>
          <a:xfrm>
            <a:off x="3210508" y="4369174"/>
            <a:ext cx="4533900" cy="30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7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F7F5FF-E073-4081-B3AD-EEB818D169FF}"/>
              </a:ext>
            </a:extLst>
          </p:cNvPr>
          <p:cNvSpPr/>
          <p:nvPr/>
        </p:nvSpPr>
        <p:spPr>
          <a:xfrm>
            <a:off x="1735494" y="1043201"/>
            <a:ext cx="68300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Classifier:  Support Vector Regression, Polynomial kernel with degree 3</a:t>
            </a:r>
          </a:p>
          <a:p>
            <a:r>
              <a:rPr lang="en-IN" dirty="0"/>
              <a:t>Mean square error: 5.852445841645441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3DA6B-EC08-4B40-92E1-368CB9E48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2" t="11856" r="4718" b="18524"/>
          <a:stretch/>
        </p:blipFill>
        <p:spPr>
          <a:xfrm>
            <a:off x="1735494" y="1707501"/>
            <a:ext cx="6830007" cy="37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DA205-B4A1-48A9-A47C-9F6191DC7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23" y="2230637"/>
            <a:ext cx="4464004" cy="3717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9FD452-6ABF-4C22-B4D4-4DF0C373C4BE}"/>
              </a:ext>
            </a:extLst>
          </p:cNvPr>
          <p:cNvSpPr/>
          <p:nvPr/>
        </p:nvSpPr>
        <p:spPr>
          <a:xfrm>
            <a:off x="3560323" y="1307307"/>
            <a:ext cx="446400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Classifier: ResNet50</a:t>
            </a:r>
          </a:p>
          <a:p>
            <a:r>
              <a:rPr lang="en-IN" dirty="0"/>
              <a:t>Training data: 35000 images</a:t>
            </a:r>
          </a:p>
          <a:p>
            <a:r>
              <a:rPr lang="en-IN" dirty="0"/>
              <a:t>AUC: 0.87</a:t>
            </a:r>
          </a:p>
        </p:txBody>
      </p:sp>
    </p:spTree>
    <p:extLst>
      <p:ext uri="{BB962C8B-B14F-4D97-AF65-F5344CB8AC3E}">
        <p14:creationId xmlns:p14="http://schemas.microsoft.com/office/powerpoint/2010/main" val="158730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329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P0140563</dc:creator>
  <cp:lastModifiedBy>P0140563</cp:lastModifiedBy>
  <cp:revision>8</cp:revision>
  <dcterms:created xsi:type="dcterms:W3CDTF">2019-06-27T07:15:43Z</dcterms:created>
  <dcterms:modified xsi:type="dcterms:W3CDTF">2019-06-27T09:29:14Z</dcterms:modified>
</cp:coreProperties>
</file>