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73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>
        <p:scale>
          <a:sx n="66" d="100"/>
          <a:sy n="66" d="100"/>
        </p:scale>
        <p:origin x="1315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6018-AAAD-4ADC-B405-10D124A7CE6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EF235-5295-41D7-931B-CBE69BE9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8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F235-5295-41D7-931B-CBE69BE9D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DA5D-5E67-493D-B022-D9F6153D53E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D64-8E47-42B2-8F7C-78460FE6DAB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571A-AB46-4C79-9367-B61CB78B8945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E45C-9CDE-4F2A-95D3-117E3F65A9C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E285-F555-4D57-B874-121330200320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46A-B9D4-44C6-B571-4D44CB2AF10C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797-4B77-4371-9E00-9B62A77F86F0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858-48A5-48E9-B379-C0A764286059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9B6-77BC-4E51-A741-2D1F7337C6EA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5D22-CD71-43B6-9039-62B86D992493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8091-5587-4518-9CA9-2F64ECFD07B0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0071-38F6-4F4B-A53D-029469CBEA59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4F0E-D004-48DF-BE48-E761A707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235" y="281987"/>
            <a:ext cx="9977600" cy="6803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 Presentation on “Tutor Finder”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72" y="3779519"/>
            <a:ext cx="11720394" cy="2918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cs typeface="Calibri" panose="020F0502020204030204"/>
              </a:rPr>
              <a:t>                                                                                               </a:t>
            </a:r>
            <a:r>
              <a:rPr lang="en-US" dirty="0" err="1" smtClean="0">
                <a:cs typeface="Calibri" panose="020F0502020204030204"/>
              </a:rPr>
              <a:t>Apeksha</a:t>
            </a:r>
            <a:r>
              <a:rPr lang="en-US" dirty="0" smtClean="0">
                <a:cs typeface="Calibri" panose="020F0502020204030204"/>
              </a:rPr>
              <a:t> </a:t>
            </a:r>
            <a:r>
              <a:rPr lang="en-US" dirty="0" err="1" smtClean="0">
                <a:cs typeface="Calibri" panose="020F0502020204030204"/>
              </a:rPr>
              <a:t>Neupane</a:t>
            </a:r>
            <a:r>
              <a:rPr lang="en-US" dirty="0" smtClean="0">
                <a:cs typeface="Calibri" panose="020F0502020204030204"/>
              </a:rPr>
              <a:t>[21075402]</a:t>
            </a:r>
          </a:p>
          <a:p>
            <a:r>
              <a:rPr lang="en-US" dirty="0" smtClean="0">
                <a:cs typeface="Calibri" panose="020F0502020204030204"/>
              </a:rPr>
              <a:t>                                                                                     Bidwota Giri[21075407]</a:t>
            </a:r>
          </a:p>
          <a:p>
            <a:r>
              <a:rPr lang="en-US" dirty="0" smtClean="0">
                <a:cs typeface="Calibri" panose="020F0502020204030204"/>
              </a:rPr>
              <a:t>                                                                                </a:t>
            </a:r>
            <a:r>
              <a:rPr lang="en-US" dirty="0" err="1" smtClean="0">
                <a:cs typeface="Calibri" panose="020F0502020204030204"/>
              </a:rPr>
              <a:t>Lalit</a:t>
            </a:r>
            <a:r>
              <a:rPr lang="en-US" dirty="0" smtClean="0">
                <a:cs typeface="Calibri" panose="020F0502020204030204"/>
              </a:rPr>
              <a:t> Pant[21075416]</a:t>
            </a:r>
          </a:p>
          <a:p>
            <a:r>
              <a:rPr lang="en-US" dirty="0" smtClean="0">
                <a:cs typeface="Calibri" panose="020F0502020204030204"/>
              </a:rPr>
              <a:t>                                                                                         </a:t>
            </a:r>
            <a:r>
              <a:rPr lang="en-US" dirty="0" err="1" smtClean="0">
                <a:cs typeface="Calibri" panose="020F0502020204030204"/>
              </a:rPr>
              <a:t>Sagar</a:t>
            </a:r>
            <a:r>
              <a:rPr lang="en-US" dirty="0" smtClean="0">
                <a:cs typeface="Calibri" panose="020F0502020204030204"/>
              </a:rPr>
              <a:t> </a:t>
            </a:r>
            <a:r>
              <a:rPr lang="en-US" dirty="0" err="1" smtClean="0">
                <a:cs typeface="Calibri" panose="020F0502020204030204"/>
              </a:rPr>
              <a:t>Adhikari</a:t>
            </a:r>
            <a:r>
              <a:rPr lang="en-US" dirty="0" smtClean="0">
                <a:cs typeface="Calibri" panose="020F0502020204030204"/>
              </a:rPr>
              <a:t>[31075430]</a:t>
            </a:r>
          </a:p>
          <a:p>
            <a:endParaRPr lang="en-US" sz="1200" dirty="0" smtClean="0">
              <a:cs typeface="Calibri" panose="020F0502020204030204"/>
            </a:endParaRPr>
          </a:p>
          <a:p>
            <a:endParaRPr lang="en-US" sz="1200" dirty="0" smtClean="0">
              <a:cs typeface="Calibri" panose="020F0502020204030204"/>
            </a:endParaRPr>
          </a:p>
          <a:p>
            <a:r>
              <a:rPr lang="en-US" dirty="0" smtClean="0">
                <a:cs typeface="Calibri" panose="020F0502020204030204"/>
              </a:rPr>
              <a:t>Date:2080/11/09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617" y="1349830"/>
            <a:ext cx="1883355" cy="22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78" y="99470"/>
            <a:ext cx="3859362" cy="659596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76652" y="99470"/>
            <a:ext cx="3898948" cy="659596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27042" y="99471"/>
            <a:ext cx="4064958" cy="415756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Evaluation/testing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Testing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Database Testing</a:t>
            </a:r>
          </a:p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and Discussion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3095897" cy="20247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2994" y="1825625"/>
            <a:ext cx="3396343" cy="204098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1825625"/>
            <a:ext cx="3124200" cy="204098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001294"/>
            <a:ext cx="3095897" cy="217566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2994" y="4001294"/>
            <a:ext cx="3396343" cy="2175669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4001295"/>
            <a:ext cx="3124200" cy="845026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9600" y="5055326"/>
            <a:ext cx="3124200" cy="1121637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Discussion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website is designed to be simple and straightforward for anyone</a:t>
            </a:r>
          </a:p>
          <a:p>
            <a:r>
              <a:rPr lang="en-US" sz="2400" dirty="0" smtClean="0"/>
              <a:t>The design is eye-catching and making it enjoyable to use</a:t>
            </a:r>
          </a:p>
          <a:p>
            <a:r>
              <a:rPr lang="en-US" sz="2400" dirty="0" smtClean="0"/>
              <a:t>We can quickly find tutors that match which subject you looking for</a:t>
            </a:r>
          </a:p>
          <a:p>
            <a:r>
              <a:rPr lang="en-US" sz="2400" dirty="0" smtClean="0"/>
              <a:t>Everything runs smoothly and fast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make </a:t>
            </a:r>
            <a:r>
              <a:rPr lang="en-US" dirty="0" smtClean="0"/>
              <a:t>our website fast and easy for students to find tutors</a:t>
            </a:r>
          </a:p>
          <a:p>
            <a:r>
              <a:rPr lang="en-US" dirty="0" smtClean="0"/>
              <a:t>Our service is affordable</a:t>
            </a:r>
          </a:p>
          <a:p>
            <a:r>
              <a:rPr lang="en-US" dirty="0" smtClean="0"/>
              <a:t>Our process is headache free, meaning you can find tutor without any headaches</a:t>
            </a:r>
          </a:p>
          <a:p>
            <a:r>
              <a:rPr lang="en-US" dirty="0" smtClean="0"/>
              <a:t>Tutor shares their knowledge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Enhancement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future enhancements include:</a:t>
            </a: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tutors are available right away.</a:t>
            </a: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rate tutors and give feedback.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mobile app for easy access.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payment method can be added.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add new features as and when require.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4663"/>
            <a:ext cx="11353800" cy="4484914"/>
          </a:xfrm>
        </p:spPr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81" y="339246"/>
            <a:ext cx="10681063" cy="88020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737" y="1459864"/>
            <a:ext cx="10515600" cy="46622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Statement/Background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Evaluation/Testing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 and Discussion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work/Enhancement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 web application that aims to connect students with qualified tutors.</a:t>
            </a:r>
          </a:p>
          <a:p>
            <a:pPr marL="342900" indent="-342900"/>
            <a:r>
              <a:rPr lang="en-US" sz="24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Alternative of expensive teaching institution</a:t>
            </a:r>
          </a:p>
          <a:p>
            <a:pPr marL="342900" indent="-342900"/>
            <a:r>
              <a:rPr lang="en-US" sz="24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Good platform for teacher as well as student</a:t>
            </a:r>
          </a:p>
          <a:p>
            <a:pPr marL="342900" indent="-342900"/>
            <a:r>
              <a:rPr lang="en-US" sz="24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Unemployment minimizer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tutors is difficult without a central platform.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methods are slow and inefficient.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tutors is challenging.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a simple web app for easy tutor searching.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512116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build a complete web application which is useful for connecting students with qualified tutors.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16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W. 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Taveekarn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R. 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Latthitham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N. 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Kittichareonjit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and V. 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Visoottiviseth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"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FindMyTutor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An Android application for matching students and private tutors.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M. 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Saad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F. Iqbal and M. Q. Pasta, "Smart Tuition Finder: An Educational App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T. Chisenga, “</a:t>
            </a:r>
            <a:r>
              <a:rPr lang="en-US" sz="2400" i="1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NEARBY TEACHER FINDER: A LOCATION-BASED PRIVATE TEACHER RECOMMENDATION SYSTEM FOR PUPILS</a:t>
            </a:r>
            <a:r>
              <a:rPr lang="en-US" sz="2400" i="1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”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Authors Somefun T.E, Awosope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C.O.A, “”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5" descr="A diagram of a student">
            <a:extLst>
              <a:ext uri="{FF2B5EF4-FFF2-40B4-BE49-F238E27FC236}">
                <a16:creationId xmlns:a16="http://schemas.microsoft.com/office/drawing/2014/main" xmlns="" id="{06F7FD68-9109-E9B6-434E-1F7CCDBCF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63" y="1490391"/>
            <a:ext cx="5607492" cy="478286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55" y="1490392"/>
            <a:ext cx="5925826" cy="48612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Programming Language and Database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HTML: Structures web 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content.</a:t>
            </a:r>
            <a:endParaRPr lang="en-US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CSS: Styles webpage 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elements.</a:t>
            </a:r>
            <a:endParaRPr lang="en-US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JavaScript: 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nables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interactivity on 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our web application.</a:t>
            </a: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MYSQL: Used for storing and managing data.</a:t>
            </a:r>
            <a:endParaRPr lang="en-US" dirty="0" smtClean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XAMPP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It 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simplifies local development with MySQL.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317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348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68415"/>
            <a:ext cx="3552645" cy="422395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15132" y="1768414"/>
            <a:ext cx="3338423" cy="422395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77842" y="1768415"/>
            <a:ext cx="3175958" cy="422395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4F0E-D004-48DF-BE48-E761A707F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361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Mini Project Presentation on “Tutor Finder”</vt:lpstr>
      <vt:lpstr>Topics</vt:lpstr>
      <vt:lpstr>Introduction</vt:lpstr>
      <vt:lpstr>Problem Statement</vt:lpstr>
      <vt:lpstr>Objective</vt:lpstr>
      <vt:lpstr>Literature Review</vt:lpstr>
      <vt:lpstr>Methodology</vt:lpstr>
      <vt:lpstr>Programming Language and Database</vt:lpstr>
      <vt:lpstr>Implementation</vt:lpstr>
      <vt:lpstr>PowerPoint Presentation</vt:lpstr>
      <vt:lpstr>Evaluation/testing</vt:lpstr>
      <vt:lpstr>Result and Discussion</vt:lpstr>
      <vt:lpstr>Discussion</vt:lpstr>
      <vt:lpstr>Conclusion </vt:lpstr>
      <vt:lpstr>Future Enhancement</vt:lpstr>
      <vt:lpstr>                           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Finder</dc:title>
  <dc:creator>Bidwota Giri</dc:creator>
  <cp:lastModifiedBy>Microsoft account</cp:lastModifiedBy>
  <cp:revision>21</cp:revision>
  <dcterms:created xsi:type="dcterms:W3CDTF">2024-02-20T12:08:11Z</dcterms:created>
  <dcterms:modified xsi:type="dcterms:W3CDTF">2024-02-20T15:55:15Z</dcterms:modified>
</cp:coreProperties>
</file>