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E1C12642.xml" ContentType="application/vnd.ms-powerpoint.comments+xml"/>
  <Override PartName="/ppt/comments/modernComment_101_99B7FD29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D99CFE-6124-3731-1800-57B847B790C0}" name="Rajesh Joseph" initials="RJ" userId="874c571b8934131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C34ED-D6AD-47E4-B2EC-C6B4EF5E316F}" v="326" dt="2023-12-01T23:52:58.083"/>
    <p1510:client id="{B95A4AE4-6DA6-49E7-843B-A2E92614F883}" v="320" dt="2023-12-02T23:48:42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Joseph" userId="874c571b8934131e" providerId="LiveId" clId="{FC9ED096-7649-4413-9464-F701794578B1}"/>
    <pc:docChg chg="undo custSel addSld delSld modSld">
      <pc:chgData name="Rajesh Joseph" userId="874c571b8934131e" providerId="LiveId" clId="{FC9ED096-7649-4413-9464-F701794578B1}" dt="2023-11-07T08:31:35.954" v="3989" actId="1038"/>
      <pc:docMkLst>
        <pc:docMk/>
      </pc:docMkLst>
      <pc:sldChg chg="modSp mod">
        <pc:chgData name="Rajesh Joseph" userId="874c571b8934131e" providerId="LiveId" clId="{FC9ED096-7649-4413-9464-F701794578B1}" dt="2023-11-07T08:29:35.521" v="3903" actId="2711"/>
        <pc:sldMkLst>
          <pc:docMk/>
          <pc:sldMk cId="412220099" sldId="256"/>
        </pc:sldMkLst>
        <pc:spChg chg="mod">
          <ac:chgData name="Rajesh Joseph" userId="874c571b8934131e" providerId="LiveId" clId="{FC9ED096-7649-4413-9464-F701794578B1}" dt="2023-11-07T08:29:35.521" v="3903" actId="2711"/>
          <ac:spMkLst>
            <pc:docMk/>
            <pc:sldMk cId="412220099" sldId="256"/>
            <ac:spMk id="2" creationId="{3D167D39-D533-CD60-3A4E-4091F8E116B3}"/>
          </ac:spMkLst>
        </pc:spChg>
        <pc:spChg chg="mod">
          <ac:chgData name="Rajesh Joseph" userId="874c571b8934131e" providerId="LiveId" clId="{FC9ED096-7649-4413-9464-F701794578B1}" dt="2023-11-07T08:29:21.654" v="3901" actId="14100"/>
          <ac:spMkLst>
            <pc:docMk/>
            <pc:sldMk cId="412220099" sldId="256"/>
            <ac:spMk id="3" creationId="{0FCFEAEE-B89C-231D-E0E9-EDAD480FCC24}"/>
          </ac:spMkLst>
        </pc:spChg>
      </pc:sldChg>
      <pc:sldChg chg="addSp delSp modSp mod">
        <pc:chgData name="Rajesh Joseph" userId="874c571b8934131e" providerId="LiveId" clId="{FC9ED096-7649-4413-9464-F701794578B1}" dt="2023-11-07T08:31:35.954" v="3989" actId="1038"/>
        <pc:sldMkLst>
          <pc:docMk/>
          <pc:sldMk cId="2578971945" sldId="257"/>
        </pc:sldMkLst>
        <pc:spChg chg="mod">
          <ac:chgData name="Rajesh Joseph" userId="874c571b8934131e" providerId="LiveId" clId="{FC9ED096-7649-4413-9464-F701794578B1}" dt="2023-11-07T08:31:15.864" v="3929" actId="1076"/>
          <ac:spMkLst>
            <pc:docMk/>
            <pc:sldMk cId="2578971945" sldId="257"/>
            <ac:spMk id="2" creationId="{C148FE3D-0D47-C650-B569-55AA9BBB5BC3}"/>
          </ac:spMkLst>
        </pc:spChg>
        <pc:spChg chg="add mod">
          <ac:chgData name="Rajesh Joseph" userId="874c571b8934131e" providerId="LiveId" clId="{FC9ED096-7649-4413-9464-F701794578B1}" dt="2023-11-07T08:31:00.392" v="3926" actId="1076"/>
          <ac:spMkLst>
            <pc:docMk/>
            <pc:sldMk cId="2578971945" sldId="257"/>
            <ac:spMk id="3" creationId="{B9A0FE2C-C539-6491-67D9-B443511D50CA}"/>
          </ac:spMkLst>
        </pc:spChg>
        <pc:spChg chg="mod">
          <ac:chgData name="Rajesh Joseph" userId="874c571b8934131e" providerId="LiveId" clId="{FC9ED096-7649-4413-9464-F701794578B1}" dt="2023-11-07T08:31:21.370" v="3944" actId="1035"/>
          <ac:spMkLst>
            <pc:docMk/>
            <pc:sldMk cId="2578971945" sldId="257"/>
            <ac:spMk id="4" creationId="{AA159D8A-917B-D9B3-978E-A98C23F20E77}"/>
          </ac:spMkLst>
        </pc:spChg>
        <pc:spChg chg="mod">
          <ac:chgData name="Rajesh Joseph" userId="874c571b8934131e" providerId="LiveId" clId="{FC9ED096-7649-4413-9464-F701794578B1}" dt="2023-11-07T08:31:28.121" v="3965" actId="1035"/>
          <ac:spMkLst>
            <pc:docMk/>
            <pc:sldMk cId="2578971945" sldId="257"/>
            <ac:spMk id="7" creationId="{8DF24DE1-48D3-DA65-C262-00A258CD8D92}"/>
          </ac:spMkLst>
        </pc:spChg>
        <pc:spChg chg="mod">
          <ac:chgData name="Rajesh Joseph" userId="874c571b8934131e" providerId="LiveId" clId="{FC9ED096-7649-4413-9464-F701794578B1}" dt="2023-11-07T08:31:21.370" v="3944" actId="1035"/>
          <ac:spMkLst>
            <pc:docMk/>
            <pc:sldMk cId="2578971945" sldId="257"/>
            <ac:spMk id="8" creationId="{1BCBA664-A0BF-36E0-5945-14AC24745116}"/>
          </ac:spMkLst>
        </pc:spChg>
        <pc:spChg chg="mod">
          <ac:chgData name="Rajesh Joseph" userId="874c571b8934131e" providerId="LiveId" clId="{FC9ED096-7649-4413-9464-F701794578B1}" dt="2023-11-07T08:31:28.121" v="3965" actId="1035"/>
          <ac:spMkLst>
            <pc:docMk/>
            <pc:sldMk cId="2578971945" sldId="257"/>
            <ac:spMk id="9" creationId="{0572DF6B-2C75-AE0F-9CED-F0A3E936CD21}"/>
          </ac:spMkLst>
        </pc:spChg>
        <pc:graphicFrameChg chg="del">
          <ac:chgData name="Rajesh Joseph" userId="874c571b8934131e" providerId="LiveId" clId="{FC9ED096-7649-4413-9464-F701794578B1}" dt="2023-11-07T08:29:59.802" v="3904" actId="478"/>
          <ac:graphicFrameMkLst>
            <pc:docMk/>
            <pc:sldMk cId="2578971945" sldId="257"/>
            <ac:graphicFrameMk id="6" creationId="{A00C86C7-99B0-B6B1-EA51-970C48B154EF}"/>
          </ac:graphicFrameMkLst>
        </pc:graphicFrameChg>
        <pc:graphicFrameChg chg="add mod">
          <ac:chgData name="Rajesh Joseph" userId="874c571b8934131e" providerId="LiveId" clId="{FC9ED096-7649-4413-9464-F701794578B1}" dt="2023-11-07T08:31:35.954" v="3989" actId="1038"/>
          <ac:graphicFrameMkLst>
            <pc:docMk/>
            <pc:sldMk cId="2578971945" sldId="257"/>
            <ac:graphicFrameMk id="13" creationId="{3FB770A7-6939-2207-320A-8E413C1B8278}"/>
          </ac:graphicFrameMkLst>
        </pc:graphicFrameChg>
        <pc:picChg chg="add mod">
          <ac:chgData name="Rajesh Joseph" userId="874c571b8934131e" providerId="LiveId" clId="{FC9ED096-7649-4413-9464-F701794578B1}" dt="2023-11-07T08:31:09.324" v="3928" actId="1076"/>
          <ac:picMkLst>
            <pc:docMk/>
            <pc:sldMk cId="2578971945" sldId="257"/>
            <ac:picMk id="10" creationId="{EFB19C67-32D3-F4CB-6895-A05893E7C13A}"/>
          </ac:picMkLst>
        </pc:picChg>
        <pc:picChg chg="add mod">
          <ac:chgData name="Rajesh Joseph" userId="874c571b8934131e" providerId="LiveId" clId="{FC9ED096-7649-4413-9464-F701794578B1}" dt="2023-11-07T08:31:28.121" v="3965" actId="1035"/>
          <ac:picMkLst>
            <pc:docMk/>
            <pc:sldMk cId="2578971945" sldId="257"/>
            <ac:picMk id="12" creationId="{168B9B0F-302E-ED01-4008-F8A23843E4D4}"/>
          </ac:picMkLst>
        </pc:picChg>
        <pc:picChg chg="mod">
          <ac:chgData name="Rajesh Joseph" userId="874c571b8934131e" providerId="LiveId" clId="{FC9ED096-7649-4413-9464-F701794578B1}" dt="2023-11-07T08:31:28.121" v="3965" actId="1035"/>
          <ac:picMkLst>
            <pc:docMk/>
            <pc:sldMk cId="2578971945" sldId="257"/>
            <ac:picMk id="16" creationId="{9AC11AC5-3FF7-E822-939F-FCFAFE502B73}"/>
          </ac:picMkLst>
        </pc:picChg>
      </pc:sldChg>
      <pc:sldChg chg="del">
        <pc:chgData name="Rajesh Joseph" userId="874c571b8934131e" providerId="LiveId" clId="{FC9ED096-7649-4413-9464-F701794578B1}" dt="2023-11-06T08:41:57.629" v="142" actId="47"/>
        <pc:sldMkLst>
          <pc:docMk/>
          <pc:sldMk cId="3984707625" sldId="260"/>
        </pc:sldMkLst>
      </pc:sldChg>
      <pc:sldChg chg="addSp modSp mod">
        <pc:chgData name="Rajesh Joseph" userId="874c571b8934131e" providerId="LiveId" clId="{FC9ED096-7649-4413-9464-F701794578B1}" dt="2023-11-06T08:41:44.176" v="140" actId="14100"/>
        <pc:sldMkLst>
          <pc:docMk/>
          <pc:sldMk cId="3323674805" sldId="262"/>
        </pc:sldMkLst>
        <pc:spChg chg="add">
          <ac:chgData name="Rajesh Joseph" userId="874c571b8934131e" providerId="LiveId" clId="{FC9ED096-7649-4413-9464-F701794578B1}" dt="2023-11-06T08:39:18.774" v="48" actId="11529"/>
          <ac:spMkLst>
            <pc:docMk/>
            <pc:sldMk cId="3323674805" sldId="262"/>
            <ac:spMk id="3" creationId="{7FFE4A8E-A3AC-C071-4792-589596003C18}"/>
          </ac:spMkLst>
        </pc:spChg>
        <pc:spChg chg="mod">
          <ac:chgData name="Rajesh Joseph" userId="874c571b8934131e" providerId="LiveId" clId="{FC9ED096-7649-4413-9464-F701794578B1}" dt="2023-11-06T08:37:57.111" v="24" actId="113"/>
          <ac:spMkLst>
            <pc:docMk/>
            <pc:sldMk cId="3323674805" sldId="262"/>
            <ac:spMk id="8" creationId="{342BA531-619F-F86C-AAFF-F7A710159529}"/>
          </ac:spMkLst>
        </pc:spChg>
        <pc:spChg chg="mod">
          <ac:chgData name="Rajesh Joseph" userId="874c571b8934131e" providerId="LiveId" clId="{FC9ED096-7649-4413-9464-F701794578B1}" dt="2023-11-06T08:38:48.046" v="47" actId="20577"/>
          <ac:spMkLst>
            <pc:docMk/>
            <pc:sldMk cId="3323674805" sldId="262"/>
            <ac:spMk id="9" creationId="{2E603A1D-362F-7AB4-3AF9-075172A5F708}"/>
          </ac:spMkLst>
        </pc:spChg>
        <pc:spChg chg="add mod">
          <ac:chgData name="Rajesh Joseph" userId="874c571b8934131e" providerId="LiveId" clId="{FC9ED096-7649-4413-9464-F701794578B1}" dt="2023-11-06T08:39:22.208" v="51" actId="1076"/>
          <ac:spMkLst>
            <pc:docMk/>
            <pc:sldMk cId="3323674805" sldId="262"/>
            <ac:spMk id="12" creationId="{527C0C26-E686-6F11-42DA-FDCFF5063FE8}"/>
          </ac:spMkLst>
        </pc:spChg>
        <pc:spChg chg="add mod">
          <ac:chgData name="Rajesh Joseph" userId="874c571b8934131e" providerId="LiveId" clId="{FC9ED096-7649-4413-9464-F701794578B1}" dt="2023-11-06T08:39:24.367" v="52" actId="1076"/>
          <ac:spMkLst>
            <pc:docMk/>
            <pc:sldMk cId="3323674805" sldId="262"/>
            <ac:spMk id="14" creationId="{C65B0A9C-FA85-00F1-EF73-A0E80327049F}"/>
          </ac:spMkLst>
        </pc:spChg>
        <pc:spChg chg="add mod">
          <ac:chgData name="Rajesh Joseph" userId="874c571b8934131e" providerId="LiveId" clId="{FC9ED096-7649-4413-9464-F701794578B1}" dt="2023-11-06T08:39:41.760" v="72" actId="1076"/>
          <ac:spMkLst>
            <pc:docMk/>
            <pc:sldMk cId="3323674805" sldId="262"/>
            <ac:spMk id="28" creationId="{C9D4847C-1C01-425E-5F7B-8C5D855A08DD}"/>
          </ac:spMkLst>
        </pc:spChg>
        <pc:spChg chg="add mod">
          <ac:chgData name="Rajesh Joseph" userId="874c571b8934131e" providerId="LiveId" clId="{FC9ED096-7649-4413-9464-F701794578B1}" dt="2023-11-06T08:40:10.585" v="76" actId="1076"/>
          <ac:spMkLst>
            <pc:docMk/>
            <pc:sldMk cId="3323674805" sldId="262"/>
            <ac:spMk id="30" creationId="{84D1C16D-3FD0-BE43-585B-869320B205CE}"/>
          </ac:spMkLst>
        </pc:spChg>
        <pc:spChg chg="add mod">
          <ac:chgData name="Rajesh Joseph" userId="874c571b8934131e" providerId="LiveId" clId="{FC9ED096-7649-4413-9464-F701794578B1}" dt="2023-11-06T08:41:44.176" v="140" actId="14100"/>
          <ac:spMkLst>
            <pc:docMk/>
            <pc:sldMk cId="3323674805" sldId="262"/>
            <ac:spMk id="32" creationId="{7CB0638A-B4E4-B9B2-7B97-9E6CF2BCE1D1}"/>
          </ac:spMkLst>
        </pc:spChg>
        <pc:grpChg chg="mod">
          <ac:chgData name="Rajesh Joseph" userId="874c571b8934131e" providerId="LiveId" clId="{FC9ED096-7649-4413-9464-F701794578B1}" dt="2023-11-06T08:39:47.736" v="73" actId="14100"/>
          <ac:grpSpMkLst>
            <pc:docMk/>
            <pc:sldMk cId="3323674805" sldId="262"/>
            <ac:grpSpMk id="7" creationId="{8F4E7F88-1AF4-D8B0-BD9E-AD372FF1EC1E}"/>
          </ac:grpSpMkLst>
        </pc:grpChg>
      </pc:sldChg>
      <pc:sldChg chg="modSp mod">
        <pc:chgData name="Rajesh Joseph" userId="874c571b8934131e" providerId="LiveId" clId="{FC9ED096-7649-4413-9464-F701794578B1}" dt="2023-11-06T09:01:03.663" v="1255" actId="20577"/>
        <pc:sldMkLst>
          <pc:docMk/>
          <pc:sldMk cId="2540172774" sldId="263"/>
        </pc:sldMkLst>
        <pc:spChg chg="mod">
          <ac:chgData name="Rajesh Joseph" userId="874c571b8934131e" providerId="LiveId" clId="{FC9ED096-7649-4413-9464-F701794578B1}" dt="2023-11-06T09:01:03.663" v="1255" actId="20577"/>
          <ac:spMkLst>
            <pc:docMk/>
            <pc:sldMk cId="2540172774" sldId="263"/>
            <ac:spMk id="6" creationId="{8372CE63-AE4C-9732-9449-D7E9C4E18513}"/>
          </ac:spMkLst>
        </pc:spChg>
      </pc:sldChg>
      <pc:sldChg chg="addSp delSp modSp add mod">
        <pc:chgData name="Rajesh Joseph" userId="874c571b8934131e" providerId="LiveId" clId="{FC9ED096-7649-4413-9464-F701794578B1}" dt="2023-11-06T08:50:26.063" v="909" actId="207"/>
        <pc:sldMkLst>
          <pc:docMk/>
          <pc:sldMk cId="4157720770" sldId="264"/>
        </pc:sldMkLst>
        <pc:spChg chg="add mod">
          <ac:chgData name="Rajesh Joseph" userId="874c571b8934131e" providerId="LiveId" clId="{FC9ED096-7649-4413-9464-F701794578B1}" dt="2023-11-06T08:42:41.068" v="187" actId="1076"/>
          <ac:spMkLst>
            <pc:docMk/>
            <pc:sldMk cId="4157720770" sldId="264"/>
            <ac:spMk id="3" creationId="{55453214-180E-DB87-8E51-C493D1A318FC}"/>
          </ac:spMkLst>
        </pc:spChg>
        <pc:spChg chg="mod">
          <ac:chgData name="Rajesh Joseph" userId="874c571b8934131e" providerId="LiveId" clId="{FC9ED096-7649-4413-9464-F701794578B1}" dt="2023-11-06T08:42:03.596" v="149" actId="20577"/>
          <ac:spMkLst>
            <pc:docMk/>
            <pc:sldMk cId="4157720770" sldId="264"/>
            <ac:spMk id="4" creationId="{C0BF77A0-E303-1B48-433C-5B2376474B9F}"/>
          </ac:spMkLst>
        </pc:spChg>
        <pc:spChg chg="add del mod">
          <ac:chgData name="Rajesh Joseph" userId="874c571b8934131e" providerId="LiveId" clId="{FC9ED096-7649-4413-9464-F701794578B1}" dt="2023-11-06T08:42:46.214" v="190" actId="478"/>
          <ac:spMkLst>
            <pc:docMk/>
            <pc:sldMk cId="4157720770" sldId="264"/>
            <ac:spMk id="5" creationId="{C54A8AA7-A0E7-B4B5-54AE-DCD1A49D0AF4}"/>
          </ac:spMkLst>
        </pc:spChg>
        <pc:spChg chg="mod">
          <ac:chgData name="Rajesh Joseph" userId="874c571b8934131e" providerId="LiveId" clId="{FC9ED096-7649-4413-9464-F701794578B1}" dt="2023-11-06T08:43:27.047" v="237" actId="20577"/>
          <ac:spMkLst>
            <pc:docMk/>
            <pc:sldMk cId="4157720770" sldId="264"/>
            <ac:spMk id="7" creationId="{EF787592-19C5-11F0-90B4-153003855E79}"/>
          </ac:spMkLst>
        </pc:spChg>
        <pc:spChg chg="mod">
          <ac:chgData name="Rajesh Joseph" userId="874c571b8934131e" providerId="LiveId" clId="{FC9ED096-7649-4413-9464-F701794578B1}" dt="2023-11-06T08:43:46.925" v="277" actId="1076"/>
          <ac:spMkLst>
            <pc:docMk/>
            <pc:sldMk cId="4157720770" sldId="264"/>
            <ac:spMk id="8" creationId="{904BCD22-05F0-D4A8-D2C8-B0D92910BE99}"/>
          </ac:spMkLst>
        </pc:spChg>
        <pc:spChg chg="del mod">
          <ac:chgData name="Rajesh Joseph" userId="874c571b8934131e" providerId="LiveId" clId="{FC9ED096-7649-4413-9464-F701794578B1}" dt="2023-11-06T08:45:16.954" v="408" actId="478"/>
          <ac:spMkLst>
            <pc:docMk/>
            <pc:sldMk cId="4157720770" sldId="264"/>
            <ac:spMk id="9" creationId="{DEE5BB55-2D0F-B87F-E86C-C04D3E18B03C}"/>
          </ac:spMkLst>
        </pc:spChg>
        <pc:spChg chg="del mod">
          <ac:chgData name="Rajesh Joseph" userId="874c571b8934131e" providerId="LiveId" clId="{FC9ED096-7649-4413-9464-F701794578B1}" dt="2023-11-06T08:45:16.033" v="407" actId="478"/>
          <ac:spMkLst>
            <pc:docMk/>
            <pc:sldMk cId="4157720770" sldId="264"/>
            <ac:spMk id="10" creationId="{88970E01-687F-ED23-A22A-DAEA2AE909FB}"/>
          </ac:spMkLst>
        </pc:spChg>
        <pc:spChg chg="mod">
          <ac:chgData name="Rajesh Joseph" userId="874c571b8934131e" providerId="LiveId" clId="{FC9ED096-7649-4413-9464-F701794578B1}" dt="2023-11-06T08:44:46.585" v="383" actId="20577"/>
          <ac:spMkLst>
            <pc:docMk/>
            <pc:sldMk cId="4157720770" sldId="264"/>
            <ac:spMk id="11" creationId="{BCD378AF-9150-C834-034C-61C0456D667C}"/>
          </ac:spMkLst>
        </pc:spChg>
        <pc:spChg chg="add mod">
          <ac:chgData name="Rajesh Joseph" userId="874c571b8934131e" providerId="LiveId" clId="{FC9ED096-7649-4413-9464-F701794578B1}" dt="2023-11-06T08:43:21.151" v="223" actId="1076"/>
          <ac:spMkLst>
            <pc:docMk/>
            <pc:sldMk cId="4157720770" sldId="264"/>
            <ac:spMk id="12" creationId="{1EE95181-FEE8-F249-F5AD-11429F799EC9}"/>
          </ac:spMkLst>
        </pc:spChg>
        <pc:spChg chg="mod">
          <ac:chgData name="Rajesh Joseph" userId="874c571b8934131e" providerId="LiveId" clId="{FC9ED096-7649-4413-9464-F701794578B1}" dt="2023-11-06T08:48:05.953" v="662" actId="14100"/>
          <ac:spMkLst>
            <pc:docMk/>
            <pc:sldMk cId="4157720770" sldId="264"/>
            <ac:spMk id="15" creationId="{6134362C-231C-BDC3-19B1-E6418EE9DADE}"/>
          </ac:spMkLst>
        </pc:spChg>
        <pc:spChg chg="mod">
          <ac:chgData name="Rajesh Joseph" userId="874c571b8934131e" providerId="LiveId" clId="{FC9ED096-7649-4413-9464-F701794578B1}" dt="2023-11-06T08:46:12.787" v="489" actId="14100"/>
          <ac:spMkLst>
            <pc:docMk/>
            <pc:sldMk cId="4157720770" sldId="264"/>
            <ac:spMk id="18" creationId="{031E0288-A854-5616-F2DC-134563191194}"/>
          </ac:spMkLst>
        </pc:spChg>
        <pc:spChg chg="add mod">
          <ac:chgData name="Rajesh Joseph" userId="874c571b8934131e" providerId="LiveId" clId="{FC9ED096-7649-4413-9464-F701794578B1}" dt="2023-11-06T08:48:10.730" v="663" actId="14100"/>
          <ac:spMkLst>
            <pc:docMk/>
            <pc:sldMk cId="4157720770" sldId="264"/>
            <ac:spMk id="20" creationId="{9774DCCA-468C-712A-FFBD-44E0C1406124}"/>
          </ac:spMkLst>
        </pc:spChg>
        <pc:spChg chg="add mod">
          <ac:chgData name="Rajesh Joseph" userId="874c571b8934131e" providerId="LiveId" clId="{FC9ED096-7649-4413-9464-F701794578B1}" dt="2023-11-06T08:50:23.102" v="908" actId="207"/>
          <ac:spMkLst>
            <pc:docMk/>
            <pc:sldMk cId="4157720770" sldId="264"/>
            <ac:spMk id="21" creationId="{9695BA79-DFD9-43B9-43CA-74D87718B48D}"/>
          </ac:spMkLst>
        </pc:spChg>
        <pc:spChg chg="mod">
          <ac:chgData name="Rajesh Joseph" userId="874c571b8934131e" providerId="LiveId" clId="{FC9ED096-7649-4413-9464-F701794578B1}" dt="2023-11-06T08:47:32.566" v="658" actId="33524"/>
          <ac:spMkLst>
            <pc:docMk/>
            <pc:sldMk cId="4157720770" sldId="264"/>
            <ac:spMk id="23" creationId="{1CE13EC6-B839-3A34-5BB8-E09CADBB159B}"/>
          </ac:spMkLst>
        </pc:spChg>
        <pc:spChg chg="add mod">
          <ac:chgData name="Rajesh Joseph" userId="874c571b8934131e" providerId="LiveId" clId="{FC9ED096-7649-4413-9464-F701794578B1}" dt="2023-11-06T08:50:26.063" v="909" actId="207"/>
          <ac:spMkLst>
            <pc:docMk/>
            <pc:sldMk cId="4157720770" sldId="264"/>
            <ac:spMk id="27" creationId="{AA3DC4C1-6A38-D1B5-BFDF-56E8F48ED0D4}"/>
          </ac:spMkLst>
        </pc:spChg>
        <pc:picChg chg="del mod">
          <ac:chgData name="Rajesh Joseph" userId="874c571b8934131e" providerId="LiveId" clId="{FC9ED096-7649-4413-9464-F701794578B1}" dt="2023-11-06T08:47:27.897" v="657" actId="478"/>
          <ac:picMkLst>
            <pc:docMk/>
            <pc:sldMk cId="4157720770" sldId="264"/>
            <ac:picMk id="13" creationId="{88EF4B11-694F-587F-7E1C-BA5038A49813}"/>
          </ac:picMkLst>
        </pc:picChg>
        <pc:picChg chg="del">
          <ac:chgData name="Rajesh Joseph" userId="874c571b8934131e" providerId="LiveId" clId="{FC9ED096-7649-4413-9464-F701794578B1}" dt="2023-11-06T08:44:53.233" v="387" actId="478"/>
          <ac:picMkLst>
            <pc:docMk/>
            <pc:sldMk cId="4157720770" sldId="264"/>
            <ac:picMk id="14" creationId="{D394624F-861C-2943-FDFF-5848E189253E}"/>
          </ac:picMkLst>
        </pc:picChg>
        <pc:picChg chg="del mod">
          <ac:chgData name="Rajesh Joseph" userId="874c571b8934131e" providerId="LiveId" clId="{FC9ED096-7649-4413-9464-F701794578B1}" dt="2023-11-06T08:47:46.024" v="660" actId="478"/>
          <ac:picMkLst>
            <pc:docMk/>
            <pc:sldMk cId="4157720770" sldId="264"/>
            <ac:picMk id="17" creationId="{7C9B1A15-B33F-D822-A34E-E60F92CD8C33}"/>
          </ac:picMkLst>
        </pc:picChg>
        <pc:picChg chg="del mod">
          <ac:chgData name="Rajesh Joseph" userId="874c571b8934131e" providerId="LiveId" clId="{FC9ED096-7649-4413-9464-F701794578B1}" dt="2023-11-06T08:47:36.056" v="659" actId="478"/>
          <ac:picMkLst>
            <pc:docMk/>
            <pc:sldMk cId="4157720770" sldId="264"/>
            <ac:picMk id="22" creationId="{793A3CCF-9E66-5017-8556-0877FA694B53}"/>
          </ac:picMkLst>
        </pc:picChg>
        <pc:cxnChg chg="mod">
          <ac:chgData name="Rajesh Joseph" userId="874c571b8934131e" providerId="LiveId" clId="{FC9ED096-7649-4413-9464-F701794578B1}" dt="2023-11-06T08:44:51.508" v="386" actId="1076"/>
          <ac:cxnSpMkLst>
            <pc:docMk/>
            <pc:sldMk cId="4157720770" sldId="264"/>
            <ac:cxnSpMk id="6" creationId="{1F21AD73-CE62-3438-E043-86C3C54D1ED0}"/>
          </ac:cxnSpMkLst>
        </pc:cxnChg>
      </pc:sldChg>
      <pc:sldChg chg="addSp delSp modSp new mod">
        <pc:chgData name="Rajesh Joseph" userId="874c571b8934131e" providerId="LiveId" clId="{FC9ED096-7649-4413-9464-F701794578B1}" dt="2023-11-06T10:10:07.756" v="3788" actId="20577"/>
        <pc:sldMkLst>
          <pc:docMk/>
          <pc:sldMk cId="456978473" sldId="265"/>
        </pc:sldMkLst>
        <pc:spChg chg="mod">
          <ac:chgData name="Rajesh Joseph" userId="874c571b8934131e" providerId="LiveId" clId="{FC9ED096-7649-4413-9464-F701794578B1}" dt="2023-11-06T10:07:56.039" v="3768" actId="20577"/>
          <ac:spMkLst>
            <pc:docMk/>
            <pc:sldMk cId="456978473" sldId="265"/>
            <ac:spMk id="2" creationId="{A36078B7-7ECD-43DC-0C5C-02EBC1C760F8}"/>
          </ac:spMkLst>
        </pc:spChg>
        <pc:spChg chg="del">
          <ac:chgData name="Rajesh Joseph" userId="874c571b8934131e" providerId="LiveId" clId="{FC9ED096-7649-4413-9464-F701794578B1}" dt="2023-11-06T09:05:39.498" v="1277" actId="478"/>
          <ac:spMkLst>
            <pc:docMk/>
            <pc:sldMk cId="456978473" sldId="265"/>
            <ac:spMk id="3" creationId="{8742EF17-1922-FBA4-8C25-BB47F657E197}"/>
          </ac:spMkLst>
        </pc:spChg>
        <pc:spChg chg="add mod">
          <ac:chgData name="Rajesh Joseph" userId="874c571b8934131e" providerId="LiveId" clId="{FC9ED096-7649-4413-9464-F701794578B1}" dt="2023-11-06T10:07:46.447" v="3761" actId="20577"/>
          <ac:spMkLst>
            <pc:docMk/>
            <pc:sldMk cId="456978473" sldId="265"/>
            <ac:spMk id="4" creationId="{E1447B19-0C09-A8FC-865E-F29474122BA0}"/>
          </ac:spMkLst>
        </pc:spChg>
        <pc:spChg chg="add mod">
          <ac:chgData name="Rajesh Joseph" userId="874c571b8934131e" providerId="LiveId" clId="{FC9ED096-7649-4413-9464-F701794578B1}" dt="2023-11-06T09:39:46.290" v="2483" actId="6549"/>
          <ac:spMkLst>
            <pc:docMk/>
            <pc:sldMk cId="456978473" sldId="265"/>
            <ac:spMk id="5" creationId="{DADCAA10-A733-7B96-B0B4-61D462537B35}"/>
          </ac:spMkLst>
        </pc:spChg>
        <pc:spChg chg="add mod">
          <ac:chgData name="Rajesh Joseph" userId="874c571b8934131e" providerId="LiveId" clId="{FC9ED096-7649-4413-9464-F701794578B1}" dt="2023-11-06T09:37:40.071" v="2342" actId="20577"/>
          <ac:spMkLst>
            <pc:docMk/>
            <pc:sldMk cId="456978473" sldId="265"/>
            <ac:spMk id="6" creationId="{696D8397-DF1F-D8DD-E720-1E993E20BB34}"/>
          </ac:spMkLst>
        </pc:spChg>
        <pc:spChg chg="add mod">
          <ac:chgData name="Rajesh Joseph" userId="874c571b8934131e" providerId="LiveId" clId="{FC9ED096-7649-4413-9464-F701794578B1}" dt="2023-11-06T09:37:08.953" v="2299" actId="255"/>
          <ac:spMkLst>
            <pc:docMk/>
            <pc:sldMk cId="456978473" sldId="265"/>
            <ac:spMk id="7" creationId="{205695B9-1E67-1B95-907D-AAAC149E8BD2}"/>
          </ac:spMkLst>
        </pc:spChg>
        <pc:spChg chg="add mod">
          <ac:chgData name="Rajesh Joseph" userId="874c571b8934131e" providerId="LiveId" clId="{FC9ED096-7649-4413-9464-F701794578B1}" dt="2023-11-06T09:39:25.230" v="2475" actId="1076"/>
          <ac:spMkLst>
            <pc:docMk/>
            <pc:sldMk cId="456978473" sldId="265"/>
            <ac:spMk id="8" creationId="{4E8B9379-5227-6693-4C37-4F24EE259BC5}"/>
          </ac:spMkLst>
        </pc:spChg>
        <pc:spChg chg="add mod">
          <ac:chgData name="Rajesh Joseph" userId="874c571b8934131e" providerId="LiveId" clId="{FC9ED096-7649-4413-9464-F701794578B1}" dt="2023-11-06T09:59:00.409" v="3119" actId="1076"/>
          <ac:spMkLst>
            <pc:docMk/>
            <pc:sldMk cId="456978473" sldId="265"/>
            <ac:spMk id="9" creationId="{FC5FBCD3-21DF-59DA-89A8-B11E68848F56}"/>
          </ac:spMkLst>
        </pc:spChg>
        <pc:spChg chg="add del">
          <ac:chgData name="Rajesh Joseph" userId="874c571b8934131e" providerId="LiveId" clId="{FC9ED096-7649-4413-9464-F701794578B1}" dt="2023-11-06T09:53:53.654" v="2921" actId="478"/>
          <ac:spMkLst>
            <pc:docMk/>
            <pc:sldMk cId="456978473" sldId="265"/>
            <ac:spMk id="11" creationId="{1D18D6F5-54D1-3B15-631C-1316400C36A4}"/>
          </ac:spMkLst>
        </pc:spChg>
        <pc:spChg chg="add mod">
          <ac:chgData name="Rajesh Joseph" userId="874c571b8934131e" providerId="LiveId" clId="{FC9ED096-7649-4413-9464-F701794578B1}" dt="2023-11-06T10:04:53.970" v="3529" actId="1076"/>
          <ac:spMkLst>
            <pc:docMk/>
            <pc:sldMk cId="456978473" sldId="265"/>
            <ac:spMk id="12" creationId="{CBA31E49-FBE7-F8E4-B0DA-9422E73DDC10}"/>
          </ac:spMkLst>
        </pc:spChg>
        <pc:spChg chg="add mod">
          <ac:chgData name="Rajesh Joseph" userId="874c571b8934131e" providerId="LiveId" clId="{FC9ED096-7649-4413-9464-F701794578B1}" dt="2023-11-06T10:04:50.430" v="3528" actId="1076"/>
          <ac:spMkLst>
            <pc:docMk/>
            <pc:sldMk cId="456978473" sldId="265"/>
            <ac:spMk id="13" creationId="{B5D54E63-ADEA-3C34-F90A-80CA99FD77D4}"/>
          </ac:spMkLst>
        </pc:spChg>
        <pc:spChg chg="add mod">
          <ac:chgData name="Rajesh Joseph" userId="874c571b8934131e" providerId="LiveId" clId="{FC9ED096-7649-4413-9464-F701794578B1}" dt="2023-11-06T10:04:45.234" v="3527" actId="20577"/>
          <ac:spMkLst>
            <pc:docMk/>
            <pc:sldMk cId="456978473" sldId="265"/>
            <ac:spMk id="14" creationId="{790925B8-90F0-E63F-F4E7-3EEC959609B4}"/>
          </ac:spMkLst>
        </pc:spChg>
        <pc:spChg chg="add mod">
          <ac:chgData name="Rajesh Joseph" userId="874c571b8934131e" providerId="LiveId" clId="{FC9ED096-7649-4413-9464-F701794578B1}" dt="2023-11-06T10:10:07.756" v="3788" actId="20577"/>
          <ac:spMkLst>
            <pc:docMk/>
            <pc:sldMk cId="456978473" sldId="265"/>
            <ac:spMk id="15" creationId="{C3EAA13F-1D10-856A-3972-72A34A84EBD2}"/>
          </ac:spMkLst>
        </pc:spChg>
      </pc:sldChg>
      <pc:sldChg chg="addSp delSp modSp new mod">
        <pc:chgData name="Rajesh Joseph" userId="874c571b8934131e" providerId="LiveId" clId="{FC9ED096-7649-4413-9464-F701794578B1}" dt="2023-11-06T09:10:35.618" v="1464" actId="20577"/>
        <pc:sldMkLst>
          <pc:docMk/>
          <pc:sldMk cId="1770524311" sldId="266"/>
        </pc:sldMkLst>
        <pc:spChg chg="mod">
          <ac:chgData name="Rajesh Joseph" userId="874c571b8934131e" providerId="LiveId" clId="{FC9ED096-7649-4413-9464-F701794578B1}" dt="2023-11-06T09:09:50.848" v="1404" actId="20577"/>
          <ac:spMkLst>
            <pc:docMk/>
            <pc:sldMk cId="1770524311" sldId="266"/>
            <ac:spMk id="2" creationId="{3CD23893-E74A-38CA-5C4C-C8A2391D5F9B}"/>
          </ac:spMkLst>
        </pc:spChg>
        <pc:spChg chg="del">
          <ac:chgData name="Rajesh Joseph" userId="874c571b8934131e" providerId="LiveId" clId="{FC9ED096-7649-4413-9464-F701794578B1}" dt="2023-11-06T09:09:53.697" v="1405" actId="478"/>
          <ac:spMkLst>
            <pc:docMk/>
            <pc:sldMk cId="1770524311" sldId="266"/>
            <ac:spMk id="3" creationId="{8E591EEE-2B24-544B-50FF-2EAFB64FE499}"/>
          </ac:spMkLst>
        </pc:spChg>
        <pc:spChg chg="add mod">
          <ac:chgData name="Rajesh Joseph" userId="874c571b8934131e" providerId="LiveId" clId="{FC9ED096-7649-4413-9464-F701794578B1}" dt="2023-11-06T09:10:35.618" v="1464" actId="20577"/>
          <ac:spMkLst>
            <pc:docMk/>
            <pc:sldMk cId="1770524311" sldId="266"/>
            <ac:spMk id="4" creationId="{B0288E2A-23B0-0A1A-F816-2D04C1DCF9BF}"/>
          </ac:spMkLst>
        </pc:spChg>
      </pc:sldChg>
    </pc:docChg>
  </pc:docChgLst>
  <pc:docChgLst>
    <pc:chgData name="Rajesh Joseph" userId="874c571b8934131e" providerId="Windows Live" clId="Web-{C72FCD83-A357-4A33-8E75-C4A554057383}"/>
    <pc:docChg chg="modSld">
      <pc:chgData name="Rajesh Joseph" userId="874c571b8934131e" providerId="Windows Live" clId="Web-{C72FCD83-A357-4A33-8E75-C4A554057383}" dt="2023-11-06T08:36:39.006" v="16"/>
      <pc:docMkLst>
        <pc:docMk/>
      </pc:docMkLst>
      <pc:sldChg chg="addSp delSp modSp">
        <pc:chgData name="Rajesh Joseph" userId="874c571b8934131e" providerId="Windows Live" clId="Web-{C72FCD83-A357-4A33-8E75-C4A554057383}" dt="2023-11-06T08:36:39.006" v="16"/>
        <pc:sldMkLst>
          <pc:docMk/>
          <pc:sldMk cId="3323674805" sldId="262"/>
        </pc:sldMkLst>
        <pc:spChg chg="add del">
          <ac:chgData name="Rajesh Joseph" userId="874c571b8934131e" providerId="Windows Live" clId="Web-{C72FCD83-A357-4A33-8E75-C4A554057383}" dt="2023-11-06T08:35:59.411" v="1"/>
          <ac:spMkLst>
            <pc:docMk/>
            <pc:sldMk cId="3323674805" sldId="262"/>
            <ac:spMk id="3" creationId="{F40F1673-15D4-4D23-5DDE-41FA937A9C13}"/>
          </ac:spMkLst>
        </pc:spChg>
        <pc:spChg chg="add mod">
          <ac:chgData name="Rajesh Joseph" userId="874c571b8934131e" providerId="Windows Live" clId="Web-{C72FCD83-A357-4A33-8E75-C4A554057383}" dt="2023-11-06T08:36:39.006" v="16"/>
          <ac:spMkLst>
            <pc:docMk/>
            <pc:sldMk cId="3323674805" sldId="262"/>
            <ac:spMk id="9" creationId="{2E603A1D-362F-7AB4-3AF9-075172A5F708}"/>
          </ac:spMkLst>
        </pc:spChg>
      </pc:sldChg>
    </pc:docChg>
  </pc:docChgLst>
  <pc:docChgLst>
    <pc:chgData name="Rajesh Joseph" userId="874c571b8934131e" providerId="Windows Live" clId="Web-{ADCC34ED-D6AD-47E4-B2EC-C6B4EF5E316F}"/>
    <pc:docChg chg="addSld modSld">
      <pc:chgData name="Rajesh Joseph" userId="874c571b8934131e" providerId="Windows Live" clId="Web-{ADCC34ED-D6AD-47E4-B2EC-C6B4EF5E316F}" dt="2023-12-01T23:52:58.083" v="324" actId="20577"/>
      <pc:docMkLst>
        <pc:docMk/>
      </pc:docMkLst>
      <pc:sldChg chg="delSp modSp">
        <pc:chgData name="Rajesh Joseph" userId="874c571b8934131e" providerId="Windows Live" clId="Web-{ADCC34ED-D6AD-47E4-B2EC-C6B4EF5E316F}" dt="2023-12-01T23:14:10.231" v="79" actId="1076"/>
        <pc:sldMkLst>
          <pc:docMk/>
          <pc:sldMk cId="2686045873" sldId="271"/>
        </pc:sldMkLst>
        <pc:spChg chg="del">
          <ac:chgData name="Rajesh Joseph" userId="874c571b8934131e" providerId="Windows Live" clId="Web-{ADCC34ED-D6AD-47E4-B2EC-C6B4EF5E316F}" dt="2023-12-01T23:14:06.075" v="78"/>
          <ac:spMkLst>
            <pc:docMk/>
            <pc:sldMk cId="2686045873" sldId="271"/>
            <ac:spMk id="2" creationId="{14020426-6A1C-7D3C-3D7B-219098E42AB7}"/>
          </ac:spMkLst>
        </pc:spChg>
        <pc:spChg chg="mod">
          <ac:chgData name="Rajesh Joseph" userId="874c571b8934131e" providerId="Windows Live" clId="Web-{ADCC34ED-D6AD-47E4-B2EC-C6B4EF5E316F}" dt="2023-12-01T23:14:10.231" v="79" actId="1076"/>
          <ac:spMkLst>
            <pc:docMk/>
            <pc:sldMk cId="2686045873" sldId="271"/>
            <ac:spMk id="3" creationId="{623A4936-9FEF-7BD4-AD43-10121379FD00}"/>
          </ac:spMkLst>
        </pc:spChg>
      </pc:sldChg>
      <pc:sldChg chg="modSp new">
        <pc:chgData name="Rajesh Joseph" userId="874c571b8934131e" providerId="Windows Live" clId="Web-{ADCC34ED-D6AD-47E4-B2EC-C6B4EF5E316F}" dt="2023-12-01T23:52:58.083" v="324" actId="20577"/>
        <pc:sldMkLst>
          <pc:docMk/>
          <pc:sldMk cId="2855873213" sldId="272"/>
        </pc:sldMkLst>
        <pc:spChg chg="mod">
          <ac:chgData name="Rajesh Joseph" userId="874c571b8934131e" providerId="Windows Live" clId="Web-{ADCC34ED-D6AD-47E4-B2EC-C6B4EF5E316F}" dt="2023-12-01T23:21:05.006" v="81" actId="1076"/>
          <ac:spMkLst>
            <pc:docMk/>
            <pc:sldMk cId="2855873213" sldId="272"/>
            <ac:spMk id="2" creationId="{75DDEBEF-0D73-A9F5-8CE4-DB9945A51990}"/>
          </ac:spMkLst>
        </pc:spChg>
        <pc:spChg chg="mod">
          <ac:chgData name="Rajesh Joseph" userId="874c571b8934131e" providerId="Windows Live" clId="Web-{ADCC34ED-D6AD-47E4-B2EC-C6B4EF5E316F}" dt="2023-12-01T23:52:58.083" v="324" actId="20577"/>
          <ac:spMkLst>
            <pc:docMk/>
            <pc:sldMk cId="2855873213" sldId="272"/>
            <ac:spMk id="3" creationId="{19E570E1-7F5E-2997-AE08-3F5D5F2A2194}"/>
          </ac:spMkLst>
        </pc:spChg>
      </pc:sldChg>
    </pc:docChg>
  </pc:docChgLst>
  <pc:docChgLst>
    <pc:chgData name="Lalit P" userId="95e55d27448df2ad" providerId="LiveId" clId="{B95A4AE4-6DA6-49E7-843B-A2E92614F883}"/>
    <pc:docChg chg="undo redo custSel addSld modSld sldOrd">
      <pc:chgData name="Lalit P" userId="95e55d27448df2ad" providerId="LiveId" clId="{B95A4AE4-6DA6-49E7-843B-A2E92614F883}" dt="2023-12-02T23:48:42.319" v="3304" actId="164"/>
      <pc:docMkLst>
        <pc:docMk/>
      </pc:docMkLst>
      <pc:sldChg chg="new">
        <pc:chgData name="Lalit P" userId="95e55d27448df2ad" providerId="LiveId" clId="{B95A4AE4-6DA6-49E7-843B-A2E92614F883}" dt="2023-11-05T04:35:12.326" v="0" actId="680"/>
        <pc:sldMkLst>
          <pc:docMk/>
          <pc:sldMk cId="412220099" sldId="256"/>
        </pc:sldMkLst>
      </pc:sldChg>
      <pc:sldChg chg="addSp delSp modSp new mod">
        <pc:chgData name="Lalit P" userId="95e55d27448df2ad" providerId="LiveId" clId="{B95A4AE4-6DA6-49E7-843B-A2E92614F883}" dt="2023-11-05T05:52:04.873" v="1141" actId="21"/>
        <pc:sldMkLst>
          <pc:docMk/>
          <pc:sldMk cId="2578971945" sldId="257"/>
        </pc:sldMkLst>
        <pc:spChg chg="mod">
          <ac:chgData name="Lalit P" userId="95e55d27448df2ad" providerId="LiveId" clId="{B95A4AE4-6DA6-49E7-843B-A2E92614F883}" dt="2023-11-05T04:35:19.694" v="10" actId="6549"/>
          <ac:spMkLst>
            <pc:docMk/>
            <pc:sldMk cId="2578971945" sldId="257"/>
            <ac:spMk id="2" creationId="{C148FE3D-0D47-C650-B569-55AA9BBB5BC3}"/>
          </ac:spMkLst>
        </pc:spChg>
        <pc:spChg chg="del">
          <ac:chgData name="Lalit P" userId="95e55d27448df2ad" providerId="LiveId" clId="{B95A4AE4-6DA6-49E7-843B-A2E92614F883}" dt="2023-11-05T04:37:46.681" v="19" actId="478"/>
          <ac:spMkLst>
            <pc:docMk/>
            <pc:sldMk cId="2578971945" sldId="257"/>
            <ac:spMk id="3" creationId="{661B620E-31C7-2268-D0C1-8B11734D81E8}"/>
          </ac:spMkLst>
        </pc:spChg>
        <pc:spChg chg="add mod">
          <ac:chgData name="Lalit P" userId="95e55d27448df2ad" providerId="LiveId" clId="{B95A4AE4-6DA6-49E7-843B-A2E92614F883}" dt="2023-11-05T05:17:10.484" v="351" actId="255"/>
          <ac:spMkLst>
            <pc:docMk/>
            <pc:sldMk cId="2578971945" sldId="257"/>
            <ac:spMk id="4" creationId="{AA159D8A-917B-D9B3-978E-A98C23F20E77}"/>
          </ac:spMkLst>
        </pc:spChg>
        <pc:spChg chg="add mod">
          <ac:chgData name="Lalit P" userId="95e55d27448df2ad" providerId="LiveId" clId="{B95A4AE4-6DA6-49E7-843B-A2E92614F883}" dt="2023-11-05T05:10:44.904" v="199" actId="1076"/>
          <ac:spMkLst>
            <pc:docMk/>
            <pc:sldMk cId="2578971945" sldId="257"/>
            <ac:spMk id="7" creationId="{8DF24DE1-48D3-DA65-C262-00A258CD8D92}"/>
          </ac:spMkLst>
        </pc:spChg>
        <pc:spChg chg="add mod">
          <ac:chgData name="Lalit P" userId="95e55d27448df2ad" providerId="LiveId" clId="{B95A4AE4-6DA6-49E7-843B-A2E92614F883}" dt="2023-11-05T05:34:14.393" v="651" actId="20577"/>
          <ac:spMkLst>
            <pc:docMk/>
            <pc:sldMk cId="2578971945" sldId="257"/>
            <ac:spMk id="8" creationId="{1BCBA664-A0BF-36E0-5945-14AC24745116}"/>
          </ac:spMkLst>
        </pc:spChg>
        <pc:spChg chg="add mod">
          <ac:chgData name="Lalit P" userId="95e55d27448df2ad" providerId="LiveId" clId="{B95A4AE4-6DA6-49E7-843B-A2E92614F883}" dt="2023-11-05T05:11:39.653" v="259" actId="313"/>
          <ac:spMkLst>
            <pc:docMk/>
            <pc:sldMk cId="2578971945" sldId="257"/>
            <ac:spMk id="9" creationId="{0572DF6B-2C75-AE0F-9CED-F0A3E936CD21}"/>
          </ac:spMkLst>
        </pc:spChg>
        <pc:spChg chg="add del mod">
          <ac:chgData name="Lalit P" userId="95e55d27448df2ad" providerId="LiveId" clId="{B95A4AE4-6DA6-49E7-843B-A2E92614F883}" dt="2023-11-05T05:52:04.873" v="1141" actId="21"/>
          <ac:spMkLst>
            <pc:docMk/>
            <pc:sldMk cId="2578971945" sldId="257"/>
            <ac:spMk id="12" creationId="{E71AAC61-833F-3880-425B-92C351A5E9F9}"/>
          </ac:spMkLst>
        </pc:spChg>
        <pc:spChg chg="add del mod">
          <ac:chgData name="Lalit P" userId="95e55d27448df2ad" providerId="LiveId" clId="{B95A4AE4-6DA6-49E7-843B-A2E92614F883}" dt="2023-11-05T05:37:22.250" v="701" actId="21"/>
          <ac:spMkLst>
            <pc:docMk/>
            <pc:sldMk cId="2578971945" sldId="257"/>
            <ac:spMk id="21" creationId="{8C387A34-3F60-A7DE-6D44-040B4FE139A3}"/>
          </ac:spMkLst>
        </pc:spChg>
        <pc:spChg chg="add del mod">
          <ac:chgData name="Lalit P" userId="95e55d27448df2ad" providerId="LiveId" clId="{B95A4AE4-6DA6-49E7-843B-A2E92614F883}" dt="2023-11-05T05:37:22.250" v="701" actId="21"/>
          <ac:spMkLst>
            <pc:docMk/>
            <pc:sldMk cId="2578971945" sldId="257"/>
            <ac:spMk id="22" creationId="{E48B3018-84E6-7E0F-D57D-45580A5A929D}"/>
          </ac:spMkLst>
        </pc:spChg>
        <pc:spChg chg="add del mod">
          <ac:chgData name="Lalit P" userId="95e55d27448df2ad" providerId="LiveId" clId="{B95A4AE4-6DA6-49E7-843B-A2E92614F883}" dt="2023-11-05T05:37:22.250" v="701" actId="21"/>
          <ac:spMkLst>
            <pc:docMk/>
            <pc:sldMk cId="2578971945" sldId="257"/>
            <ac:spMk id="23" creationId="{1C5FECD5-E6EE-DD41-0934-01AC2266E18B}"/>
          </ac:spMkLst>
        </pc:spChg>
        <pc:graphicFrameChg chg="add del mod modGraphic">
          <ac:chgData name="Lalit P" userId="95e55d27448df2ad" providerId="LiveId" clId="{B95A4AE4-6DA6-49E7-843B-A2E92614F883}" dt="2023-11-05T04:47:10.743" v="75" actId="478"/>
          <ac:graphicFrameMkLst>
            <pc:docMk/>
            <pc:sldMk cId="2578971945" sldId="257"/>
            <ac:graphicFrameMk id="5" creationId="{36A8C2AA-D0D2-60C6-A4C2-D1A5A644F560}"/>
          </ac:graphicFrameMkLst>
        </pc:graphicFrameChg>
        <pc:graphicFrameChg chg="add mod">
          <ac:chgData name="Lalit P" userId="95e55d27448df2ad" providerId="LiveId" clId="{B95A4AE4-6DA6-49E7-843B-A2E92614F883}" dt="2023-11-05T05:17:02.886" v="350" actId="1076"/>
          <ac:graphicFrameMkLst>
            <pc:docMk/>
            <pc:sldMk cId="2578971945" sldId="257"/>
            <ac:graphicFrameMk id="6" creationId="{A00C86C7-99B0-B6B1-EA51-970C48B154EF}"/>
          </ac:graphicFrameMkLst>
        </pc:graphicFrameChg>
        <pc:picChg chg="add del mod">
          <ac:chgData name="Lalit P" userId="95e55d27448df2ad" providerId="LiveId" clId="{B95A4AE4-6DA6-49E7-843B-A2E92614F883}" dt="2023-11-05T05:21:07.720" v="360" actId="478"/>
          <ac:picMkLst>
            <pc:docMk/>
            <pc:sldMk cId="2578971945" sldId="257"/>
            <ac:picMk id="11" creationId="{95BE3CB2-EE7C-5007-AAC6-AD708B162A4F}"/>
          </ac:picMkLst>
        </pc:picChg>
        <pc:picChg chg="add mod">
          <ac:chgData name="Lalit P" userId="95e55d27448df2ad" providerId="LiveId" clId="{B95A4AE4-6DA6-49E7-843B-A2E92614F883}" dt="2023-11-05T05:19:32.573" v="358" actId="1076"/>
          <ac:picMkLst>
            <pc:docMk/>
            <pc:sldMk cId="2578971945" sldId="257"/>
            <ac:picMk id="14" creationId="{92D1AD8F-EF7C-FA50-07EB-657CE1081036}"/>
          </ac:picMkLst>
        </pc:picChg>
        <pc:picChg chg="add mod">
          <ac:chgData name="Lalit P" userId="95e55d27448df2ad" providerId="LiveId" clId="{B95A4AE4-6DA6-49E7-843B-A2E92614F883}" dt="2023-11-05T05:17:59.214" v="353" actId="207"/>
          <ac:picMkLst>
            <pc:docMk/>
            <pc:sldMk cId="2578971945" sldId="257"/>
            <ac:picMk id="16" creationId="{9AC11AC5-3FF7-E822-939F-FCFAFE502B73}"/>
          </ac:picMkLst>
        </pc:picChg>
        <pc:picChg chg="add del mod">
          <ac:chgData name="Lalit P" userId="95e55d27448df2ad" providerId="LiveId" clId="{B95A4AE4-6DA6-49E7-843B-A2E92614F883}" dt="2023-11-05T05:52:04.873" v="1141" actId="21"/>
          <ac:picMkLst>
            <pc:docMk/>
            <pc:sldMk cId="2578971945" sldId="257"/>
            <ac:picMk id="18" creationId="{5DDC8945-D6F2-6D23-7C39-6A42802A91F1}"/>
          </ac:picMkLst>
        </pc:picChg>
        <pc:picChg chg="add del mod">
          <ac:chgData name="Lalit P" userId="95e55d27448df2ad" providerId="LiveId" clId="{B95A4AE4-6DA6-49E7-843B-A2E92614F883}" dt="2023-11-05T05:52:04.873" v="1141" actId="21"/>
          <ac:picMkLst>
            <pc:docMk/>
            <pc:sldMk cId="2578971945" sldId="257"/>
            <ac:picMk id="20" creationId="{1D2F12DB-8691-644C-C45C-B961A1024915}"/>
          </ac:picMkLst>
        </pc:picChg>
      </pc:sldChg>
      <pc:sldChg chg="addSp delSp modSp new mod ord">
        <pc:chgData name="Lalit P" userId="95e55d27448df2ad" providerId="LiveId" clId="{B95A4AE4-6DA6-49E7-843B-A2E92614F883}" dt="2023-11-05T05:45:15.505" v="835" actId="478"/>
        <pc:sldMkLst>
          <pc:docMk/>
          <pc:sldMk cId="3787531842" sldId="258"/>
        </pc:sldMkLst>
        <pc:spChg chg="mod">
          <ac:chgData name="Lalit P" userId="95e55d27448df2ad" providerId="LiveId" clId="{B95A4AE4-6DA6-49E7-843B-A2E92614F883}" dt="2023-11-05T04:35:29.672" v="18" actId="20577"/>
          <ac:spMkLst>
            <pc:docMk/>
            <pc:sldMk cId="3787531842" sldId="258"/>
            <ac:spMk id="2" creationId="{0DA207F9-E519-E052-8311-5CFB03B9CE4A}"/>
          </ac:spMkLst>
        </pc:spChg>
        <pc:spChg chg="del">
          <ac:chgData name="Lalit P" userId="95e55d27448df2ad" providerId="LiveId" clId="{B95A4AE4-6DA6-49E7-843B-A2E92614F883}" dt="2023-11-05T05:18:57.354" v="356" actId="478"/>
          <ac:spMkLst>
            <pc:docMk/>
            <pc:sldMk cId="3787531842" sldId="258"/>
            <ac:spMk id="3" creationId="{209141FE-CE1F-B4A4-AA67-24F7567A0A55}"/>
          </ac:spMkLst>
        </pc:spChg>
        <pc:spChg chg="add mod">
          <ac:chgData name="Lalit P" userId="95e55d27448df2ad" providerId="LiveId" clId="{B95A4AE4-6DA6-49E7-843B-A2E92614F883}" dt="2023-11-05T05:22:12.969" v="440" actId="20577"/>
          <ac:spMkLst>
            <pc:docMk/>
            <pc:sldMk cId="3787531842" sldId="258"/>
            <ac:spMk id="4" creationId="{C0BF77A0-E303-1B48-433C-5B2376474B9F}"/>
          </ac:spMkLst>
        </pc:spChg>
        <pc:spChg chg="add mod">
          <ac:chgData name="Lalit P" userId="95e55d27448df2ad" providerId="LiveId" clId="{B95A4AE4-6DA6-49E7-843B-A2E92614F883}" dt="2023-11-05T05:23:13.608" v="458" actId="255"/>
          <ac:spMkLst>
            <pc:docMk/>
            <pc:sldMk cId="3787531842" sldId="258"/>
            <ac:spMk id="7" creationId="{EF787592-19C5-11F0-90B4-153003855E79}"/>
          </ac:spMkLst>
        </pc:spChg>
        <pc:spChg chg="add mod">
          <ac:chgData name="Lalit P" userId="95e55d27448df2ad" providerId="LiveId" clId="{B95A4AE4-6DA6-49E7-843B-A2E92614F883}" dt="2023-11-05T05:23:23.005" v="469" actId="20577"/>
          <ac:spMkLst>
            <pc:docMk/>
            <pc:sldMk cId="3787531842" sldId="258"/>
            <ac:spMk id="8" creationId="{904BCD22-05F0-D4A8-D2C8-B0D92910BE99}"/>
          </ac:spMkLst>
        </pc:spChg>
        <pc:spChg chg="add mod">
          <ac:chgData name="Lalit P" userId="95e55d27448df2ad" providerId="LiveId" clId="{B95A4AE4-6DA6-49E7-843B-A2E92614F883}" dt="2023-11-05T05:23:32.032" v="477" actId="20577"/>
          <ac:spMkLst>
            <pc:docMk/>
            <pc:sldMk cId="3787531842" sldId="258"/>
            <ac:spMk id="9" creationId="{DEE5BB55-2D0F-B87F-E86C-C04D3E18B03C}"/>
          </ac:spMkLst>
        </pc:spChg>
        <pc:spChg chg="add mod">
          <ac:chgData name="Lalit P" userId="95e55d27448df2ad" providerId="LiveId" clId="{B95A4AE4-6DA6-49E7-843B-A2E92614F883}" dt="2023-11-05T05:23:43.532" v="486" actId="20577"/>
          <ac:spMkLst>
            <pc:docMk/>
            <pc:sldMk cId="3787531842" sldId="258"/>
            <ac:spMk id="10" creationId="{88970E01-687F-ED23-A22A-DAEA2AE909FB}"/>
          </ac:spMkLst>
        </pc:spChg>
        <pc:spChg chg="add mod">
          <ac:chgData name="Lalit P" userId="95e55d27448df2ad" providerId="LiveId" clId="{B95A4AE4-6DA6-49E7-843B-A2E92614F883}" dt="2023-11-05T05:23:58.442" v="498" actId="1076"/>
          <ac:spMkLst>
            <pc:docMk/>
            <pc:sldMk cId="3787531842" sldId="258"/>
            <ac:spMk id="11" creationId="{BCD378AF-9150-C834-034C-61C0456D667C}"/>
          </ac:spMkLst>
        </pc:spChg>
        <pc:spChg chg="add mod">
          <ac:chgData name="Lalit P" userId="95e55d27448df2ad" providerId="LiveId" clId="{B95A4AE4-6DA6-49E7-843B-A2E92614F883}" dt="2023-11-05T05:27:57.273" v="565" actId="1076"/>
          <ac:spMkLst>
            <pc:docMk/>
            <pc:sldMk cId="3787531842" sldId="258"/>
            <ac:spMk id="15" creationId="{6134362C-231C-BDC3-19B1-E6418EE9DADE}"/>
          </ac:spMkLst>
        </pc:spChg>
        <pc:spChg chg="add mod">
          <ac:chgData name="Lalit P" userId="95e55d27448df2ad" providerId="LiveId" clId="{B95A4AE4-6DA6-49E7-843B-A2E92614F883}" dt="2023-11-05T05:28:47.022" v="598" actId="20577"/>
          <ac:spMkLst>
            <pc:docMk/>
            <pc:sldMk cId="3787531842" sldId="258"/>
            <ac:spMk id="18" creationId="{031E0288-A854-5616-F2DC-134563191194}"/>
          </ac:spMkLst>
        </pc:spChg>
        <pc:spChg chg="add mod">
          <ac:chgData name="Lalit P" userId="95e55d27448df2ad" providerId="LiveId" clId="{B95A4AE4-6DA6-49E7-843B-A2E92614F883}" dt="2023-11-05T05:30:51.065" v="640" actId="1076"/>
          <ac:spMkLst>
            <pc:docMk/>
            <pc:sldMk cId="3787531842" sldId="258"/>
            <ac:spMk id="23" creationId="{1CE13EC6-B839-3A34-5BB8-E09CADBB159B}"/>
          </ac:spMkLst>
        </pc:spChg>
        <pc:spChg chg="add mod">
          <ac:chgData name="Lalit P" userId="95e55d27448df2ad" providerId="LiveId" clId="{B95A4AE4-6DA6-49E7-843B-A2E92614F883}" dt="2023-11-05T05:31:10.032" v="649" actId="1076"/>
          <ac:spMkLst>
            <pc:docMk/>
            <pc:sldMk cId="3787531842" sldId="258"/>
            <ac:spMk id="24" creationId="{F97CA6A8-7FD9-F118-C381-CD0600D0D266}"/>
          </ac:spMkLst>
        </pc:spChg>
        <pc:spChg chg="add mod">
          <ac:chgData name="Lalit P" userId="95e55d27448df2ad" providerId="LiveId" clId="{B95A4AE4-6DA6-49E7-843B-A2E92614F883}" dt="2023-11-05T05:44:26.438" v="752" actId="20577"/>
          <ac:spMkLst>
            <pc:docMk/>
            <pc:sldMk cId="3787531842" sldId="258"/>
            <ac:spMk id="25" creationId="{0A189517-51B9-CDCE-5BB5-D3BF7CD3001F}"/>
          </ac:spMkLst>
        </pc:spChg>
        <pc:spChg chg="add mod">
          <ac:chgData name="Lalit P" userId="95e55d27448df2ad" providerId="LiveId" clId="{B95A4AE4-6DA6-49E7-843B-A2E92614F883}" dt="2023-11-05T05:45:12.290" v="834" actId="20577"/>
          <ac:spMkLst>
            <pc:docMk/>
            <pc:sldMk cId="3787531842" sldId="258"/>
            <ac:spMk id="26" creationId="{652BE6BC-0E78-F9DD-3D6B-3DF9ACC8CF39}"/>
          </ac:spMkLst>
        </pc:spChg>
        <pc:spChg chg="add del mod">
          <ac:chgData name="Lalit P" userId="95e55d27448df2ad" providerId="LiveId" clId="{B95A4AE4-6DA6-49E7-843B-A2E92614F883}" dt="2023-11-05T05:45:15.505" v="835" actId="478"/>
          <ac:spMkLst>
            <pc:docMk/>
            <pc:sldMk cId="3787531842" sldId="258"/>
            <ac:spMk id="27" creationId="{5A42B299-1844-2F66-C5E3-B7ED13AD4948}"/>
          </ac:spMkLst>
        </pc:spChg>
        <pc:picChg chg="add mod">
          <ac:chgData name="Lalit P" userId="95e55d27448df2ad" providerId="LiveId" clId="{B95A4AE4-6DA6-49E7-843B-A2E92614F883}" dt="2023-11-05T05:26:32.891" v="508" actId="1076"/>
          <ac:picMkLst>
            <pc:docMk/>
            <pc:sldMk cId="3787531842" sldId="258"/>
            <ac:picMk id="13" creationId="{88EF4B11-694F-587F-7E1C-BA5038A49813}"/>
          </ac:picMkLst>
        </pc:picChg>
        <pc:picChg chg="add mod">
          <ac:chgData name="Lalit P" userId="95e55d27448df2ad" providerId="LiveId" clId="{B95A4AE4-6DA6-49E7-843B-A2E92614F883}" dt="2023-11-05T05:26:38.665" v="511" actId="1076"/>
          <ac:picMkLst>
            <pc:docMk/>
            <pc:sldMk cId="3787531842" sldId="258"/>
            <ac:picMk id="14" creationId="{D394624F-861C-2943-FDFF-5848E189253E}"/>
          </ac:picMkLst>
        </pc:picChg>
        <pc:picChg chg="add mod">
          <ac:chgData name="Lalit P" userId="95e55d27448df2ad" providerId="LiveId" clId="{B95A4AE4-6DA6-49E7-843B-A2E92614F883}" dt="2023-11-05T05:27:51.050" v="564" actId="1076"/>
          <ac:picMkLst>
            <pc:docMk/>
            <pc:sldMk cId="3787531842" sldId="258"/>
            <ac:picMk id="16" creationId="{A352FCCA-8D69-2454-4536-22A22655A056}"/>
          </ac:picMkLst>
        </pc:picChg>
        <pc:picChg chg="add mod">
          <ac:chgData name="Lalit P" userId="95e55d27448df2ad" providerId="LiveId" clId="{B95A4AE4-6DA6-49E7-843B-A2E92614F883}" dt="2023-11-05T05:30:01.088" v="608" actId="1076"/>
          <ac:picMkLst>
            <pc:docMk/>
            <pc:sldMk cId="3787531842" sldId="258"/>
            <ac:picMk id="17" creationId="{7C9B1A15-B33F-D822-A34E-E60F92CD8C33}"/>
          </ac:picMkLst>
        </pc:picChg>
        <pc:picChg chg="add mod">
          <ac:chgData name="Lalit P" userId="95e55d27448df2ad" providerId="LiveId" clId="{B95A4AE4-6DA6-49E7-843B-A2E92614F883}" dt="2023-11-05T05:30:48.100" v="639" actId="1076"/>
          <ac:picMkLst>
            <pc:docMk/>
            <pc:sldMk cId="3787531842" sldId="258"/>
            <ac:picMk id="22" creationId="{793A3CCF-9E66-5017-8556-0877FA694B53}"/>
          </ac:picMkLst>
        </pc:picChg>
        <pc:cxnChg chg="add mod">
          <ac:chgData name="Lalit P" userId="95e55d27448df2ad" providerId="LiveId" clId="{B95A4AE4-6DA6-49E7-843B-A2E92614F883}" dt="2023-11-05T05:28:52.766" v="599" actId="1076"/>
          <ac:cxnSpMkLst>
            <pc:docMk/>
            <pc:sldMk cId="3787531842" sldId="258"/>
            <ac:cxnSpMk id="6" creationId="{1F21AD73-CE62-3438-E043-86C3C54D1ED0}"/>
          </ac:cxnSpMkLst>
        </pc:cxnChg>
        <pc:cxnChg chg="add mod">
          <ac:chgData name="Lalit P" userId="95e55d27448df2ad" providerId="LiveId" clId="{B95A4AE4-6DA6-49E7-843B-A2E92614F883}" dt="2023-11-05T05:29:10.611" v="604" actId="1076"/>
          <ac:cxnSpMkLst>
            <pc:docMk/>
            <pc:sldMk cId="3787531842" sldId="258"/>
            <ac:cxnSpMk id="19" creationId="{7BBFA0A9-1CD9-EF7B-9130-5B61818DE9DC}"/>
          </ac:cxnSpMkLst>
        </pc:cxnChg>
      </pc:sldChg>
      <pc:sldChg chg="addSp delSp modSp new mod">
        <pc:chgData name="Lalit P" userId="95e55d27448df2ad" providerId="LiveId" clId="{B95A4AE4-6DA6-49E7-843B-A2E92614F883}" dt="2023-11-05T06:01:07.725" v="1533" actId="20577"/>
        <pc:sldMkLst>
          <pc:docMk/>
          <pc:sldMk cId="1186834986" sldId="259"/>
        </pc:sldMkLst>
        <pc:spChg chg="mod">
          <ac:chgData name="Lalit P" userId="95e55d27448df2ad" providerId="LiveId" clId="{B95A4AE4-6DA6-49E7-843B-A2E92614F883}" dt="2023-11-05T05:37:36.389" v="727" actId="20577"/>
          <ac:spMkLst>
            <pc:docMk/>
            <pc:sldMk cId="1186834986" sldId="259"/>
            <ac:spMk id="2" creationId="{AC5FDC9E-1D3E-6693-B7C8-015A77F9D98D}"/>
          </ac:spMkLst>
        </pc:spChg>
        <pc:spChg chg="del">
          <ac:chgData name="Lalit P" userId="95e55d27448df2ad" providerId="LiveId" clId="{B95A4AE4-6DA6-49E7-843B-A2E92614F883}" dt="2023-11-05T05:37:25.788" v="703" actId="478"/>
          <ac:spMkLst>
            <pc:docMk/>
            <pc:sldMk cId="1186834986" sldId="259"/>
            <ac:spMk id="3" creationId="{307D2EA9-0833-995C-FD8A-782F3AC5AD5E}"/>
          </ac:spMkLst>
        </pc:spChg>
        <pc:spChg chg="add mod">
          <ac:chgData name="Lalit P" userId="95e55d27448df2ad" providerId="LiveId" clId="{B95A4AE4-6DA6-49E7-843B-A2E92614F883}" dt="2023-11-05T06:01:07.725" v="1533" actId="20577"/>
          <ac:spMkLst>
            <pc:docMk/>
            <pc:sldMk cId="1186834986" sldId="259"/>
            <ac:spMk id="4" creationId="{FDDA5D78-C40D-F38D-B9F4-7B893F031D9D}"/>
          </ac:spMkLst>
        </pc:spChg>
        <pc:spChg chg="add del mod">
          <ac:chgData name="Lalit P" userId="95e55d27448df2ad" providerId="LiveId" clId="{B95A4AE4-6DA6-49E7-843B-A2E92614F883}" dt="2023-11-05T05:49:24.875" v="1117"/>
          <ac:spMkLst>
            <pc:docMk/>
            <pc:sldMk cId="1186834986" sldId="259"/>
            <ac:spMk id="5" creationId="{B4B2991E-5B61-9479-2C94-68BA4C4F20C6}"/>
          </ac:spMkLst>
        </pc:spChg>
        <pc:spChg chg="add mod">
          <ac:chgData name="Lalit P" userId="95e55d27448df2ad" providerId="LiveId" clId="{B95A4AE4-6DA6-49E7-843B-A2E92614F883}" dt="2023-11-05T05:51:58.940" v="1140" actId="1076"/>
          <ac:spMkLst>
            <pc:docMk/>
            <pc:sldMk cId="1186834986" sldId="259"/>
            <ac:spMk id="6" creationId="{2FFE59E1-1A95-B056-C09F-8946F77DC33B}"/>
          </ac:spMkLst>
        </pc:spChg>
        <pc:spChg chg="add mod">
          <ac:chgData name="Lalit P" userId="95e55d27448df2ad" providerId="LiveId" clId="{B95A4AE4-6DA6-49E7-843B-A2E92614F883}" dt="2023-11-05T05:52:08.945" v="1143" actId="1076"/>
          <ac:spMkLst>
            <pc:docMk/>
            <pc:sldMk cId="1186834986" sldId="259"/>
            <ac:spMk id="7" creationId="{05EA2415-9705-BA88-A9D0-2AA5E6BDF800}"/>
          </ac:spMkLst>
        </pc:spChg>
        <pc:spChg chg="add mod">
          <ac:chgData name="Lalit P" userId="95e55d27448df2ad" providerId="LiveId" clId="{B95A4AE4-6DA6-49E7-843B-A2E92614F883}" dt="2023-11-05T06:00:46.400" v="1528" actId="20577"/>
          <ac:spMkLst>
            <pc:docMk/>
            <pc:sldMk cId="1186834986" sldId="259"/>
            <ac:spMk id="10" creationId="{E2756CB4-D598-B62C-3634-D6BC76D7D823}"/>
          </ac:spMkLst>
        </pc:spChg>
        <pc:picChg chg="add mod">
          <ac:chgData name="Lalit P" userId="95e55d27448df2ad" providerId="LiveId" clId="{B95A4AE4-6DA6-49E7-843B-A2E92614F883}" dt="2023-11-05T05:52:08.945" v="1143" actId="1076"/>
          <ac:picMkLst>
            <pc:docMk/>
            <pc:sldMk cId="1186834986" sldId="259"/>
            <ac:picMk id="8" creationId="{883D64BD-943F-4EBF-289F-7DE56A5D2282}"/>
          </ac:picMkLst>
        </pc:picChg>
        <pc:picChg chg="add mod">
          <ac:chgData name="Lalit P" userId="95e55d27448df2ad" providerId="LiveId" clId="{B95A4AE4-6DA6-49E7-843B-A2E92614F883}" dt="2023-11-05T05:52:08.945" v="1143" actId="1076"/>
          <ac:picMkLst>
            <pc:docMk/>
            <pc:sldMk cId="1186834986" sldId="259"/>
            <ac:picMk id="9" creationId="{64327814-555C-C000-F8E0-0C7E52CAF7AD}"/>
          </ac:picMkLst>
        </pc:picChg>
      </pc:sldChg>
      <pc:sldChg chg="delSp new mod">
        <pc:chgData name="Lalit P" userId="95e55d27448df2ad" providerId="LiveId" clId="{B95A4AE4-6DA6-49E7-843B-A2E92614F883}" dt="2023-11-05T05:38:18.596" v="729" actId="478"/>
        <pc:sldMkLst>
          <pc:docMk/>
          <pc:sldMk cId="3984707625" sldId="260"/>
        </pc:sldMkLst>
        <pc:spChg chg="del">
          <ac:chgData name="Lalit P" userId="95e55d27448df2ad" providerId="LiveId" clId="{B95A4AE4-6DA6-49E7-843B-A2E92614F883}" dt="2023-11-05T05:38:18.596" v="729" actId="478"/>
          <ac:spMkLst>
            <pc:docMk/>
            <pc:sldMk cId="3984707625" sldId="260"/>
            <ac:spMk id="3" creationId="{934D33D7-9A90-C053-D5B8-819483FB93AB}"/>
          </ac:spMkLst>
        </pc:spChg>
      </pc:sldChg>
      <pc:sldChg chg="addSp delSp modSp new mod">
        <pc:chgData name="Lalit P" userId="95e55d27448df2ad" providerId="LiveId" clId="{B95A4AE4-6DA6-49E7-843B-A2E92614F883}" dt="2023-11-05T05:58:22.935" v="1462" actId="208"/>
        <pc:sldMkLst>
          <pc:docMk/>
          <pc:sldMk cId="4183804766" sldId="261"/>
        </pc:sldMkLst>
        <pc:spChg chg="del mod">
          <ac:chgData name="Lalit P" userId="95e55d27448df2ad" providerId="LiveId" clId="{B95A4AE4-6DA6-49E7-843B-A2E92614F883}" dt="2023-11-05T05:55:34.790" v="1432" actId="21"/>
          <ac:spMkLst>
            <pc:docMk/>
            <pc:sldMk cId="4183804766" sldId="261"/>
            <ac:spMk id="2" creationId="{F568A6B8-441B-916C-28CF-5BEBD92BF07D}"/>
          </ac:spMkLst>
        </pc:spChg>
        <pc:spChg chg="del">
          <ac:chgData name="Lalit P" userId="95e55d27448df2ad" providerId="LiveId" clId="{B95A4AE4-6DA6-49E7-843B-A2E92614F883}" dt="2023-11-05T05:50:27.278" v="1136" actId="478"/>
          <ac:spMkLst>
            <pc:docMk/>
            <pc:sldMk cId="4183804766" sldId="261"/>
            <ac:spMk id="3" creationId="{9B5CF633-E203-979E-7239-6C722855E436}"/>
          </ac:spMkLst>
        </pc:spChg>
        <pc:spChg chg="add mod">
          <ac:chgData name="Lalit P" userId="95e55d27448df2ad" providerId="LiveId" clId="{B95A4AE4-6DA6-49E7-843B-A2E92614F883}" dt="2023-11-05T05:57:20.367" v="1452" actId="1076"/>
          <ac:spMkLst>
            <pc:docMk/>
            <pc:sldMk cId="4183804766" sldId="261"/>
            <ac:spMk id="6" creationId="{19973797-158A-4C4E-0814-75FD984C277D}"/>
          </ac:spMkLst>
        </pc:spChg>
        <pc:spChg chg="add mod">
          <ac:chgData name="Lalit P" userId="95e55d27448df2ad" providerId="LiveId" clId="{B95A4AE4-6DA6-49E7-843B-A2E92614F883}" dt="2023-11-05T05:56:06.521" v="1437" actId="1076"/>
          <ac:spMkLst>
            <pc:docMk/>
            <pc:sldMk cId="4183804766" sldId="261"/>
            <ac:spMk id="11" creationId="{2E65B71D-03DD-D624-1560-136838D0A3D3}"/>
          </ac:spMkLst>
        </pc:spChg>
        <pc:spChg chg="add mod">
          <ac:chgData name="Lalit P" userId="95e55d27448df2ad" providerId="LiveId" clId="{B95A4AE4-6DA6-49E7-843B-A2E92614F883}" dt="2023-11-05T05:56:06.521" v="1437" actId="1076"/>
          <ac:spMkLst>
            <pc:docMk/>
            <pc:sldMk cId="4183804766" sldId="261"/>
            <ac:spMk id="12" creationId="{7BDA55BC-E01F-5285-8127-D0F89B058BC9}"/>
          </ac:spMkLst>
        </pc:spChg>
        <pc:spChg chg="add mod">
          <ac:chgData name="Lalit P" userId="95e55d27448df2ad" providerId="LiveId" clId="{B95A4AE4-6DA6-49E7-843B-A2E92614F883}" dt="2023-11-05T05:56:06.521" v="1437" actId="1076"/>
          <ac:spMkLst>
            <pc:docMk/>
            <pc:sldMk cId="4183804766" sldId="261"/>
            <ac:spMk id="13" creationId="{75AD6385-E2FB-6B90-2DC0-134ADAFC8BF4}"/>
          </ac:spMkLst>
        </pc:spChg>
        <pc:spChg chg="add mod">
          <ac:chgData name="Lalit P" userId="95e55d27448df2ad" providerId="LiveId" clId="{B95A4AE4-6DA6-49E7-843B-A2E92614F883}" dt="2023-11-05T05:57:39.732" v="1459" actId="20577"/>
          <ac:spMkLst>
            <pc:docMk/>
            <pc:sldMk cId="4183804766" sldId="261"/>
            <ac:spMk id="15" creationId="{2E66EA88-F2E1-AB18-04A0-DF91BAAC3CA7}"/>
          </ac:spMkLst>
        </pc:spChg>
        <pc:picChg chg="add mod ord">
          <ac:chgData name="Lalit P" userId="95e55d27448df2ad" providerId="LiveId" clId="{B95A4AE4-6DA6-49E7-843B-A2E92614F883}" dt="2023-11-05T05:57:51.024" v="1460" actId="207"/>
          <ac:picMkLst>
            <pc:docMk/>
            <pc:sldMk cId="4183804766" sldId="261"/>
            <ac:picMk id="5" creationId="{AD155A6A-42DD-745B-915A-5DA6923DF9E5}"/>
          </ac:picMkLst>
        </pc:picChg>
        <pc:picChg chg="add mod">
          <ac:chgData name="Lalit P" userId="95e55d27448df2ad" providerId="LiveId" clId="{B95A4AE4-6DA6-49E7-843B-A2E92614F883}" dt="2023-11-05T05:58:00.179" v="1461" actId="207"/>
          <ac:picMkLst>
            <pc:docMk/>
            <pc:sldMk cId="4183804766" sldId="261"/>
            <ac:picMk id="8" creationId="{62E7E174-377A-5119-F8DE-41238EC6A7FD}"/>
          </ac:picMkLst>
        </pc:picChg>
        <pc:picChg chg="add mod">
          <ac:chgData name="Lalit P" userId="95e55d27448df2ad" providerId="LiveId" clId="{B95A4AE4-6DA6-49E7-843B-A2E92614F883}" dt="2023-11-05T05:58:00.179" v="1461" actId="207"/>
          <ac:picMkLst>
            <pc:docMk/>
            <pc:sldMk cId="4183804766" sldId="261"/>
            <ac:picMk id="9" creationId="{5A6A0C56-FAC4-2BD7-7121-BFF35F46399D}"/>
          </ac:picMkLst>
        </pc:picChg>
        <pc:picChg chg="add mod">
          <ac:chgData name="Lalit P" userId="95e55d27448df2ad" providerId="LiveId" clId="{B95A4AE4-6DA6-49E7-843B-A2E92614F883}" dt="2023-11-05T05:58:00.179" v="1461" actId="207"/>
          <ac:picMkLst>
            <pc:docMk/>
            <pc:sldMk cId="4183804766" sldId="261"/>
            <ac:picMk id="10" creationId="{4F453029-7A02-F553-D8DC-FECE4DC80183}"/>
          </ac:picMkLst>
        </pc:picChg>
        <pc:picChg chg="add mod">
          <ac:chgData name="Lalit P" userId="95e55d27448df2ad" providerId="LiveId" clId="{B95A4AE4-6DA6-49E7-843B-A2E92614F883}" dt="2023-11-05T05:58:22.935" v="1462" actId="208"/>
          <ac:picMkLst>
            <pc:docMk/>
            <pc:sldMk cId="4183804766" sldId="261"/>
            <ac:picMk id="17" creationId="{600D1330-33DD-9F8B-B297-6B20ED865EF8}"/>
          </ac:picMkLst>
        </pc:picChg>
      </pc:sldChg>
      <pc:sldChg chg="addSp delSp modSp new mod">
        <pc:chgData name="Lalit P" userId="95e55d27448df2ad" providerId="LiveId" clId="{B95A4AE4-6DA6-49E7-843B-A2E92614F883}" dt="2023-12-02T23:48:42.319" v="3304" actId="164"/>
        <pc:sldMkLst>
          <pc:docMk/>
          <pc:sldMk cId="3323674805" sldId="262"/>
        </pc:sldMkLst>
        <pc:spChg chg="mod">
          <ac:chgData name="Lalit P" userId="95e55d27448df2ad" providerId="LiveId" clId="{B95A4AE4-6DA6-49E7-843B-A2E92614F883}" dt="2023-11-05T06:02:42.066" v="1562" actId="20577"/>
          <ac:spMkLst>
            <pc:docMk/>
            <pc:sldMk cId="3323674805" sldId="262"/>
            <ac:spMk id="2" creationId="{F37B9898-2804-4913-A390-9877D617E9B8}"/>
          </ac:spMkLst>
        </pc:spChg>
        <pc:spChg chg="del">
          <ac:chgData name="Lalit P" userId="95e55d27448df2ad" providerId="LiveId" clId="{B95A4AE4-6DA6-49E7-843B-A2E92614F883}" dt="2023-11-05T06:02:34.262" v="1535" actId="478"/>
          <ac:spMkLst>
            <pc:docMk/>
            <pc:sldMk cId="3323674805" sldId="262"/>
            <ac:spMk id="3" creationId="{74F8B0E4-1BA4-F069-2B31-84D240892104}"/>
          </ac:spMkLst>
        </pc:spChg>
        <pc:spChg chg="del mod">
          <ac:chgData name="Lalit P" userId="95e55d27448df2ad" providerId="LiveId" clId="{B95A4AE4-6DA6-49E7-843B-A2E92614F883}" dt="2023-11-28T08:53:44.878" v="3196" actId="478"/>
          <ac:spMkLst>
            <pc:docMk/>
            <pc:sldMk cId="3323674805" sldId="262"/>
            <ac:spMk id="3" creationId="{7FFE4A8E-A3AC-C071-4792-589596003C18}"/>
          </ac:spMkLst>
        </pc:spChg>
        <pc:spChg chg="add mod">
          <ac:chgData name="Lalit P" userId="95e55d27448df2ad" providerId="LiveId" clId="{B95A4AE4-6DA6-49E7-843B-A2E92614F883}" dt="2023-11-05T06:05:21.185" v="1577" actId="164"/>
          <ac:spMkLst>
            <pc:docMk/>
            <pc:sldMk cId="3323674805" sldId="262"/>
            <ac:spMk id="5" creationId="{0EDEDE8E-2388-63B7-F343-C53B64575FFB}"/>
          </ac:spMkLst>
        </pc:spChg>
        <pc:spChg chg="add mod">
          <ac:chgData name="Lalit P" userId="95e55d27448df2ad" providerId="LiveId" clId="{B95A4AE4-6DA6-49E7-843B-A2E92614F883}" dt="2023-11-05T06:05:21.185" v="1577" actId="164"/>
          <ac:spMkLst>
            <pc:docMk/>
            <pc:sldMk cId="3323674805" sldId="262"/>
            <ac:spMk id="6" creationId="{B2B6D1A0-BFA2-69FC-3F94-408F60606CE1}"/>
          </ac:spMkLst>
        </pc:spChg>
        <pc:spChg chg="add mod">
          <ac:chgData name="Lalit P" userId="95e55d27448df2ad" providerId="LiveId" clId="{B95A4AE4-6DA6-49E7-843B-A2E92614F883}" dt="2023-11-28T08:27:55.955" v="2975" actId="1036"/>
          <ac:spMkLst>
            <pc:docMk/>
            <pc:sldMk cId="3323674805" sldId="262"/>
            <ac:spMk id="8" creationId="{342BA531-619F-F86C-AAFF-F7A710159529}"/>
          </ac:spMkLst>
        </pc:spChg>
        <pc:spChg chg="mod">
          <ac:chgData name="Lalit P" userId="95e55d27448df2ad" providerId="LiveId" clId="{B95A4AE4-6DA6-49E7-843B-A2E92614F883}" dt="2023-11-28T08:38:47.301" v="3098" actId="164"/>
          <ac:spMkLst>
            <pc:docMk/>
            <pc:sldMk cId="3323674805" sldId="262"/>
            <ac:spMk id="9" creationId="{2E603A1D-362F-7AB4-3AF9-075172A5F708}"/>
          </ac:spMkLst>
        </pc:spChg>
        <pc:spChg chg="add mod">
          <ac:chgData name="Lalit P" userId="95e55d27448df2ad" providerId="LiveId" clId="{B95A4AE4-6DA6-49E7-843B-A2E92614F883}" dt="2023-11-28T08:36:26.188" v="3069" actId="120"/>
          <ac:spMkLst>
            <pc:docMk/>
            <pc:sldMk cId="3323674805" sldId="262"/>
            <ac:spMk id="11" creationId="{02ED95AA-F7AF-3E8E-4EFC-83E3004BB5A3}"/>
          </ac:spMkLst>
        </pc:spChg>
        <pc:spChg chg="del mod">
          <ac:chgData name="Lalit P" userId="95e55d27448df2ad" providerId="LiveId" clId="{B95A4AE4-6DA6-49E7-843B-A2E92614F883}" dt="2023-11-28T08:53:41.071" v="3195" actId="478"/>
          <ac:spMkLst>
            <pc:docMk/>
            <pc:sldMk cId="3323674805" sldId="262"/>
            <ac:spMk id="12" creationId="{527C0C26-E686-6F11-42DA-FDCFF5063FE8}"/>
          </ac:spMkLst>
        </pc:spChg>
        <pc:spChg chg="del mod">
          <ac:chgData name="Lalit P" userId="95e55d27448df2ad" providerId="LiveId" clId="{B95A4AE4-6DA6-49E7-843B-A2E92614F883}" dt="2023-11-28T08:53:37.783" v="3194" actId="478"/>
          <ac:spMkLst>
            <pc:docMk/>
            <pc:sldMk cId="3323674805" sldId="262"/>
            <ac:spMk id="14" creationId="{C65B0A9C-FA85-00F1-EF73-A0E80327049F}"/>
          </ac:spMkLst>
        </pc:spChg>
        <pc:spChg chg="mod">
          <ac:chgData name="Lalit P" userId="95e55d27448df2ad" providerId="LiveId" clId="{B95A4AE4-6DA6-49E7-843B-A2E92614F883}" dt="2023-11-05T06:08:21.631" v="1605"/>
          <ac:spMkLst>
            <pc:docMk/>
            <pc:sldMk cId="3323674805" sldId="262"/>
            <ac:spMk id="18" creationId="{21FBDAB0-8F30-1EE9-6C89-201D5ED86974}"/>
          </ac:spMkLst>
        </pc:spChg>
        <pc:spChg chg="mod">
          <ac:chgData name="Lalit P" userId="95e55d27448df2ad" providerId="LiveId" clId="{B95A4AE4-6DA6-49E7-843B-A2E92614F883}" dt="2023-11-05T06:08:28.182" v="1607"/>
          <ac:spMkLst>
            <pc:docMk/>
            <pc:sldMk cId="3323674805" sldId="262"/>
            <ac:spMk id="22" creationId="{7BA3C9BB-2109-CAFF-F233-F8C0B8431E0D}"/>
          </ac:spMkLst>
        </pc:spChg>
        <pc:spChg chg="add mod">
          <ac:chgData name="Lalit P" userId="95e55d27448df2ad" providerId="LiveId" clId="{B95A4AE4-6DA6-49E7-843B-A2E92614F883}" dt="2023-11-28T08:37:23.508" v="3075" actId="1076"/>
          <ac:spMkLst>
            <pc:docMk/>
            <pc:sldMk cId="3323674805" sldId="262"/>
            <ac:spMk id="25" creationId="{48925D68-CCEB-3DAE-3278-9B13A549A31C}"/>
          </ac:spMkLst>
        </pc:spChg>
        <pc:spChg chg="add mod">
          <ac:chgData name="Lalit P" userId="95e55d27448df2ad" providerId="LiveId" clId="{B95A4AE4-6DA6-49E7-843B-A2E92614F883}" dt="2023-11-28T08:38:16.957" v="3085" actId="1076"/>
          <ac:spMkLst>
            <pc:docMk/>
            <pc:sldMk cId="3323674805" sldId="262"/>
            <ac:spMk id="26" creationId="{52BC690D-149D-1B92-CCA7-0ED5525258B6}"/>
          </ac:spMkLst>
        </pc:spChg>
        <pc:spChg chg="add mod">
          <ac:chgData name="Lalit P" userId="95e55d27448df2ad" providerId="LiveId" clId="{B95A4AE4-6DA6-49E7-843B-A2E92614F883}" dt="2023-11-28T08:38:12.699" v="3084" actId="1076"/>
          <ac:spMkLst>
            <pc:docMk/>
            <pc:sldMk cId="3323674805" sldId="262"/>
            <ac:spMk id="27" creationId="{103CB4FF-289E-867F-A87A-2B13B903FC7C}"/>
          </ac:spMkLst>
        </pc:spChg>
        <pc:spChg chg="mod">
          <ac:chgData name="Lalit P" userId="95e55d27448df2ad" providerId="LiveId" clId="{B95A4AE4-6DA6-49E7-843B-A2E92614F883}" dt="2023-11-28T08:53:52.573" v="3202" actId="20577"/>
          <ac:spMkLst>
            <pc:docMk/>
            <pc:sldMk cId="3323674805" sldId="262"/>
            <ac:spMk id="28" creationId="{C9D4847C-1C01-425E-5F7B-8C5D855A08DD}"/>
          </ac:spMkLst>
        </pc:spChg>
        <pc:spChg chg="mod">
          <ac:chgData name="Lalit P" userId="95e55d27448df2ad" providerId="LiveId" clId="{B95A4AE4-6DA6-49E7-843B-A2E92614F883}" dt="2023-11-28T08:38:47.301" v="3098" actId="164"/>
          <ac:spMkLst>
            <pc:docMk/>
            <pc:sldMk cId="3323674805" sldId="262"/>
            <ac:spMk id="30" creationId="{84D1C16D-3FD0-BE43-585B-869320B205CE}"/>
          </ac:spMkLst>
        </pc:spChg>
        <pc:spChg chg="mod">
          <ac:chgData name="Lalit P" userId="95e55d27448df2ad" providerId="LiveId" clId="{B95A4AE4-6DA6-49E7-843B-A2E92614F883}" dt="2023-11-28T08:38:25.791" v="3086" actId="14100"/>
          <ac:spMkLst>
            <pc:docMk/>
            <pc:sldMk cId="3323674805" sldId="262"/>
            <ac:spMk id="32" creationId="{7CB0638A-B4E4-B9B2-7B97-9E6CF2BCE1D1}"/>
          </ac:spMkLst>
        </pc:spChg>
        <pc:spChg chg="add mod">
          <ac:chgData name="Lalit P" userId="95e55d27448df2ad" providerId="LiveId" clId="{B95A4AE4-6DA6-49E7-843B-A2E92614F883}" dt="2023-11-05T06:12:29.894" v="1736" actId="1076"/>
          <ac:spMkLst>
            <pc:docMk/>
            <pc:sldMk cId="3323674805" sldId="262"/>
            <ac:spMk id="34" creationId="{412057E7-6E04-A7BF-A5D4-61E33EF724E5}"/>
          </ac:spMkLst>
        </pc:spChg>
        <pc:spChg chg="add mod">
          <ac:chgData name="Lalit P" userId="95e55d27448df2ad" providerId="LiveId" clId="{B95A4AE4-6DA6-49E7-843B-A2E92614F883}" dt="2023-11-28T08:36:53.069" v="3071" actId="164"/>
          <ac:spMkLst>
            <pc:docMk/>
            <pc:sldMk cId="3323674805" sldId="262"/>
            <ac:spMk id="35" creationId="{7511CF1C-E67C-4285-5A2B-E4888A02E1F0}"/>
          </ac:spMkLst>
        </pc:spChg>
        <pc:spChg chg="add mod">
          <ac:chgData name="Lalit P" userId="95e55d27448df2ad" providerId="LiveId" clId="{B95A4AE4-6DA6-49E7-843B-A2E92614F883}" dt="2023-12-02T23:48:14.821" v="3303" actId="164"/>
          <ac:spMkLst>
            <pc:docMk/>
            <pc:sldMk cId="3323674805" sldId="262"/>
            <ac:spMk id="37" creationId="{611F0C5D-7F79-41E5-1E02-E6CEF05A0CED}"/>
          </ac:spMkLst>
        </pc:spChg>
        <pc:spChg chg="add mod">
          <ac:chgData name="Lalit P" userId="95e55d27448df2ad" providerId="LiveId" clId="{B95A4AE4-6DA6-49E7-843B-A2E92614F883}" dt="2023-12-02T23:48:14.821" v="3303" actId="164"/>
          <ac:spMkLst>
            <pc:docMk/>
            <pc:sldMk cId="3323674805" sldId="262"/>
            <ac:spMk id="38" creationId="{A141AF85-30D2-16F1-1F58-3F2A4E428543}"/>
          </ac:spMkLst>
        </pc:spChg>
        <pc:spChg chg="add mod">
          <ac:chgData name="Lalit P" userId="95e55d27448df2ad" providerId="LiveId" clId="{B95A4AE4-6DA6-49E7-843B-A2E92614F883}" dt="2023-11-28T08:36:53.069" v="3071" actId="164"/>
          <ac:spMkLst>
            <pc:docMk/>
            <pc:sldMk cId="3323674805" sldId="262"/>
            <ac:spMk id="43" creationId="{090D12EF-0E80-7FF6-BCF2-60927A707F2D}"/>
          </ac:spMkLst>
        </pc:spChg>
        <pc:spChg chg="mod">
          <ac:chgData name="Lalit P" userId="95e55d27448df2ad" providerId="LiveId" clId="{B95A4AE4-6DA6-49E7-843B-A2E92614F883}" dt="2023-11-28T08:37:41.426" v="3079"/>
          <ac:spMkLst>
            <pc:docMk/>
            <pc:sldMk cId="3323674805" sldId="262"/>
            <ac:spMk id="52" creationId="{5192981A-F1DF-CECA-0979-9EB2EDAEDF83}"/>
          </ac:spMkLst>
        </pc:spChg>
        <pc:spChg chg="mod">
          <ac:chgData name="Lalit P" userId="95e55d27448df2ad" providerId="LiveId" clId="{B95A4AE4-6DA6-49E7-843B-A2E92614F883}" dt="2023-11-28T08:39:14.982" v="3104" actId="20577"/>
          <ac:spMkLst>
            <pc:docMk/>
            <pc:sldMk cId="3323674805" sldId="262"/>
            <ac:spMk id="54" creationId="{B47E0A00-87C7-DC8B-91C4-8BFD24F7C7E5}"/>
          </ac:spMkLst>
        </pc:spChg>
        <pc:spChg chg="mod">
          <ac:chgData name="Lalit P" userId="95e55d27448df2ad" providerId="LiveId" clId="{B95A4AE4-6DA6-49E7-843B-A2E92614F883}" dt="2023-11-28T08:39:03.257" v="3101" actId="20577"/>
          <ac:spMkLst>
            <pc:docMk/>
            <pc:sldMk cId="3323674805" sldId="262"/>
            <ac:spMk id="57" creationId="{AFF649FC-8083-B93F-1AB4-93B855BB2183}"/>
          </ac:spMkLst>
        </pc:spChg>
        <pc:spChg chg="mod">
          <ac:chgData name="Lalit P" userId="95e55d27448df2ad" providerId="LiveId" clId="{B95A4AE4-6DA6-49E7-843B-A2E92614F883}" dt="2023-11-28T08:37:58.730" v="3082"/>
          <ac:spMkLst>
            <pc:docMk/>
            <pc:sldMk cId="3323674805" sldId="262"/>
            <ac:spMk id="62" creationId="{B1A6EC4C-7EFE-3B0B-F479-C75D0F50468E}"/>
          </ac:spMkLst>
        </pc:spChg>
        <pc:spChg chg="mod">
          <ac:chgData name="Lalit P" userId="95e55d27448df2ad" providerId="LiveId" clId="{B95A4AE4-6DA6-49E7-843B-A2E92614F883}" dt="2023-11-28T08:39:19.641" v="3106" actId="20577"/>
          <ac:spMkLst>
            <pc:docMk/>
            <pc:sldMk cId="3323674805" sldId="262"/>
            <ac:spMk id="64" creationId="{9808E96B-2158-581B-8DB4-F3389DBA1331}"/>
          </ac:spMkLst>
        </pc:spChg>
        <pc:spChg chg="mod">
          <ac:chgData name="Lalit P" userId="95e55d27448df2ad" providerId="LiveId" clId="{B95A4AE4-6DA6-49E7-843B-A2E92614F883}" dt="2023-11-28T08:39:07.054" v="3102" actId="20577"/>
          <ac:spMkLst>
            <pc:docMk/>
            <pc:sldMk cId="3323674805" sldId="262"/>
            <ac:spMk id="67" creationId="{C7394A62-9CFF-2AFB-DDB8-FF23099F2FB9}"/>
          </ac:spMkLst>
        </pc:spChg>
        <pc:grpChg chg="add mod">
          <ac:chgData name="Lalit P" userId="95e55d27448df2ad" providerId="LiveId" clId="{B95A4AE4-6DA6-49E7-843B-A2E92614F883}" dt="2023-12-02T23:48:42.319" v="3304" actId="164"/>
          <ac:grpSpMkLst>
            <pc:docMk/>
            <pc:sldMk cId="3323674805" sldId="262"/>
            <ac:grpSpMk id="3" creationId="{AB4B65E7-2A1D-F041-592D-3AA464D4166C}"/>
          </ac:grpSpMkLst>
        </pc:grpChg>
        <pc:grpChg chg="add mod">
          <ac:chgData name="Lalit P" userId="95e55d27448df2ad" providerId="LiveId" clId="{B95A4AE4-6DA6-49E7-843B-A2E92614F883}" dt="2023-11-28T08:27:45.624" v="2938" actId="14100"/>
          <ac:grpSpMkLst>
            <pc:docMk/>
            <pc:sldMk cId="3323674805" sldId="262"/>
            <ac:grpSpMk id="7" creationId="{8F4E7F88-1AF4-D8B0-BD9E-AD372FF1EC1E}"/>
          </ac:grpSpMkLst>
        </pc:grpChg>
        <pc:grpChg chg="add mod">
          <ac:chgData name="Lalit P" userId="95e55d27448df2ad" providerId="LiveId" clId="{B95A4AE4-6DA6-49E7-843B-A2E92614F883}" dt="2023-12-02T23:48:42.319" v="3304" actId="164"/>
          <ac:grpSpMkLst>
            <pc:docMk/>
            <pc:sldMk cId="3323674805" sldId="262"/>
            <ac:grpSpMk id="12" creationId="{8D6796EF-32AF-6E30-9817-1CB7DD29C1E6}"/>
          </ac:grpSpMkLst>
        </pc:grpChg>
        <pc:grpChg chg="add mod">
          <ac:chgData name="Lalit P" userId="95e55d27448df2ad" providerId="LiveId" clId="{B95A4AE4-6DA6-49E7-843B-A2E92614F883}" dt="2023-11-28T08:36:53.069" v="3071" actId="164"/>
          <ac:grpSpMkLst>
            <pc:docMk/>
            <pc:sldMk cId="3323674805" sldId="262"/>
            <ac:grpSpMk id="16" creationId="{749BBC59-02F1-5CFD-B827-B254C22AE37D}"/>
          </ac:grpSpMkLst>
        </pc:grpChg>
        <pc:grpChg chg="add del mod">
          <ac:chgData name="Lalit P" userId="95e55d27448df2ad" providerId="LiveId" clId="{B95A4AE4-6DA6-49E7-843B-A2E92614F883}" dt="2023-11-28T08:36:59.698" v="3072" actId="478"/>
          <ac:grpSpMkLst>
            <pc:docMk/>
            <pc:sldMk cId="3323674805" sldId="262"/>
            <ac:grpSpMk id="17" creationId="{7C828F14-6425-E032-8E14-ECF473522724}"/>
          </ac:grpSpMkLst>
        </pc:grpChg>
        <pc:grpChg chg="add del mod">
          <ac:chgData name="Lalit P" userId="95e55d27448df2ad" providerId="LiveId" clId="{B95A4AE4-6DA6-49E7-843B-A2E92614F883}" dt="2023-11-28T08:37:01.608" v="3073" actId="478"/>
          <ac:grpSpMkLst>
            <pc:docMk/>
            <pc:sldMk cId="3323674805" sldId="262"/>
            <ac:grpSpMk id="21" creationId="{CFE96263-B435-5B2D-B873-ADA1166121E7}"/>
          </ac:grpSpMkLst>
        </pc:grpChg>
        <pc:grpChg chg="add mod">
          <ac:chgData name="Lalit P" userId="95e55d27448df2ad" providerId="LiveId" clId="{B95A4AE4-6DA6-49E7-843B-A2E92614F883}" dt="2023-11-28T08:37:13.178" v="3074" actId="1076"/>
          <ac:grpSpMkLst>
            <pc:docMk/>
            <pc:sldMk cId="3323674805" sldId="262"/>
            <ac:grpSpMk id="46" creationId="{11CB58BB-4F2F-4192-5C8C-1ED764B82E4F}"/>
          </ac:grpSpMkLst>
        </pc:grpChg>
        <pc:grpChg chg="add mod">
          <ac:chgData name="Lalit P" userId="95e55d27448df2ad" providerId="LiveId" clId="{B95A4AE4-6DA6-49E7-843B-A2E92614F883}" dt="2023-11-28T08:37:46.661" v="3080" actId="1076"/>
          <ac:grpSpMkLst>
            <pc:docMk/>
            <pc:sldMk cId="3323674805" sldId="262"/>
            <ac:grpSpMk id="50" creationId="{34E7B7DC-4B2C-3CBE-5218-FE5ACC0AC3C7}"/>
          </ac:grpSpMkLst>
        </pc:grpChg>
        <pc:grpChg chg="mod">
          <ac:chgData name="Lalit P" userId="95e55d27448df2ad" providerId="LiveId" clId="{B95A4AE4-6DA6-49E7-843B-A2E92614F883}" dt="2023-11-28T08:37:41.426" v="3079"/>
          <ac:grpSpMkLst>
            <pc:docMk/>
            <pc:sldMk cId="3323674805" sldId="262"/>
            <ac:grpSpMk id="51" creationId="{69AA0E5F-560C-C3B7-0CFF-F32FB284FD97}"/>
          </ac:grpSpMkLst>
        </pc:grpChg>
        <pc:grpChg chg="add mod">
          <ac:chgData name="Lalit P" userId="95e55d27448df2ad" providerId="LiveId" clId="{B95A4AE4-6DA6-49E7-843B-A2E92614F883}" dt="2023-11-28T08:38:04.562" v="3083" actId="1076"/>
          <ac:grpSpMkLst>
            <pc:docMk/>
            <pc:sldMk cId="3323674805" sldId="262"/>
            <ac:grpSpMk id="60" creationId="{4F2F6B44-09A0-B542-7F38-C184D941B91F}"/>
          </ac:grpSpMkLst>
        </pc:grpChg>
        <pc:grpChg chg="mod">
          <ac:chgData name="Lalit P" userId="95e55d27448df2ad" providerId="LiveId" clId="{B95A4AE4-6DA6-49E7-843B-A2E92614F883}" dt="2023-11-28T08:37:58.730" v="3082"/>
          <ac:grpSpMkLst>
            <pc:docMk/>
            <pc:sldMk cId="3323674805" sldId="262"/>
            <ac:grpSpMk id="61" creationId="{7F57E48F-0738-719F-F7D5-379CFCDA0CF4}"/>
          </ac:grpSpMkLst>
        </pc:grpChg>
        <pc:grpChg chg="add mod">
          <ac:chgData name="Lalit P" userId="95e55d27448df2ad" providerId="LiveId" clId="{B95A4AE4-6DA6-49E7-843B-A2E92614F883}" dt="2023-11-28T08:38:53.961" v="3099" actId="1076"/>
          <ac:grpSpMkLst>
            <pc:docMk/>
            <pc:sldMk cId="3323674805" sldId="262"/>
            <ac:grpSpMk id="70" creationId="{A9CCE41E-F791-FD51-B190-D814B9B91C35}"/>
          </ac:grpSpMkLst>
        </pc:grpChg>
        <pc:picChg chg="add mod">
          <ac:chgData name="Lalit P" userId="95e55d27448df2ad" providerId="LiveId" clId="{B95A4AE4-6DA6-49E7-843B-A2E92614F883}" dt="2023-11-28T08:27:55.955" v="2975" actId="1036"/>
          <ac:picMkLst>
            <pc:docMk/>
            <pc:sldMk cId="3323674805" sldId="262"/>
            <ac:picMk id="4" creationId="{27E0C9DE-FB1A-DA3D-2328-11B1C3827B4F}"/>
          </ac:picMkLst>
        </pc:picChg>
        <pc:picChg chg="add mod">
          <ac:chgData name="Lalit P" userId="95e55d27448df2ad" providerId="LiveId" clId="{B95A4AE4-6DA6-49E7-843B-A2E92614F883}" dt="2023-11-28T08:27:55.955" v="2975" actId="1036"/>
          <ac:picMkLst>
            <pc:docMk/>
            <pc:sldMk cId="3323674805" sldId="262"/>
            <ac:picMk id="10" creationId="{87486AD4-9DCC-5F96-A170-96ABE50C16A7}"/>
          </ac:picMkLst>
        </pc:picChg>
        <pc:picChg chg="add mod">
          <ac:chgData name="Lalit P" userId="95e55d27448df2ad" providerId="LiveId" clId="{B95A4AE4-6DA6-49E7-843B-A2E92614F883}" dt="2023-11-05T06:08:18.305" v="1604" actId="164"/>
          <ac:picMkLst>
            <pc:docMk/>
            <pc:sldMk cId="3323674805" sldId="262"/>
            <ac:picMk id="13" creationId="{B4D9EC80-591B-F8B4-A37D-D0EE542B43C8}"/>
          </ac:picMkLst>
        </pc:picChg>
        <pc:picChg chg="add mod">
          <ac:chgData name="Lalit P" userId="95e55d27448df2ad" providerId="LiveId" clId="{B95A4AE4-6DA6-49E7-843B-A2E92614F883}" dt="2023-11-05T06:08:18.305" v="1604" actId="164"/>
          <ac:picMkLst>
            <pc:docMk/>
            <pc:sldMk cId="3323674805" sldId="262"/>
            <ac:picMk id="15" creationId="{1C809BF9-7B55-2F6E-8076-A529E8131F6B}"/>
          </ac:picMkLst>
        </pc:picChg>
        <pc:picChg chg="mod">
          <ac:chgData name="Lalit P" userId="95e55d27448df2ad" providerId="LiveId" clId="{B95A4AE4-6DA6-49E7-843B-A2E92614F883}" dt="2023-11-05T06:08:21.631" v="1605"/>
          <ac:picMkLst>
            <pc:docMk/>
            <pc:sldMk cId="3323674805" sldId="262"/>
            <ac:picMk id="19" creationId="{A9E6CCF3-CDB3-08F9-468B-C4AC93079E45}"/>
          </ac:picMkLst>
        </pc:picChg>
        <pc:picChg chg="mod">
          <ac:chgData name="Lalit P" userId="95e55d27448df2ad" providerId="LiveId" clId="{B95A4AE4-6DA6-49E7-843B-A2E92614F883}" dt="2023-11-05T06:08:21.631" v="1605"/>
          <ac:picMkLst>
            <pc:docMk/>
            <pc:sldMk cId="3323674805" sldId="262"/>
            <ac:picMk id="20" creationId="{5E46B1D6-E5E7-1F35-3F84-935635B100B0}"/>
          </ac:picMkLst>
        </pc:picChg>
        <pc:picChg chg="mod">
          <ac:chgData name="Lalit P" userId="95e55d27448df2ad" providerId="LiveId" clId="{B95A4AE4-6DA6-49E7-843B-A2E92614F883}" dt="2023-11-05T06:08:28.182" v="1607"/>
          <ac:picMkLst>
            <pc:docMk/>
            <pc:sldMk cId="3323674805" sldId="262"/>
            <ac:picMk id="23" creationId="{FE84312D-C551-0FC0-6DBB-5E5BD2D20C08}"/>
          </ac:picMkLst>
        </pc:picChg>
        <pc:picChg chg="mod">
          <ac:chgData name="Lalit P" userId="95e55d27448df2ad" providerId="LiveId" clId="{B95A4AE4-6DA6-49E7-843B-A2E92614F883}" dt="2023-11-05T06:08:28.182" v="1607"/>
          <ac:picMkLst>
            <pc:docMk/>
            <pc:sldMk cId="3323674805" sldId="262"/>
            <ac:picMk id="24" creationId="{FB321DEE-65BF-205F-B83C-3DBC583499D7}"/>
          </ac:picMkLst>
        </pc:picChg>
        <pc:picChg chg="add mod">
          <ac:chgData name="Lalit P" userId="95e55d27448df2ad" providerId="LiveId" clId="{B95A4AE4-6DA6-49E7-843B-A2E92614F883}" dt="2023-12-02T23:48:42.319" v="3304" actId="164"/>
          <ac:picMkLst>
            <pc:docMk/>
            <pc:sldMk cId="3323674805" sldId="262"/>
            <ac:picMk id="29" creationId="{FF3B26A7-217D-0A9C-9393-84605CDBD42B}"/>
          </ac:picMkLst>
        </pc:picChg>
        <pc:picChg chg="add mod">
          <ac:chgData name="Lalit P" userId="95e55d27448df2ad" providerId="LiveId" clId="{B95A4AE4-6DA6-49E7-843B-A2E92614F883}" dt="2023-12-02T23:48:14.821" v="3303" actId="164"/>
          <ac:picMkLst>
            <pc:docMk/>
            <pc:sldMk cId="3323674805" sldId="262"/>
            <ac:picMk id="31" creationId="{45CE081E-A1A9-39E8-F4FB-95A647DB300F}"/>
          </ac:picMkLst>
        </pc:picChg>
        <pc:picChg chg="add mod">
          <ac:chgData name="Lalit P" userId="95e55d27448df2ad" providerId="LiveId" clId="{B95A4AE4-6DA6-49E7-843B-A2E92614F883}" dt="2023-12-02T23:48:14.821" v="3303" actId="164"/>
          <ac:picMkLst>
            <pc:docMk/>
            <pc:sldMk cId="3323674805" sldId="262"/>
            <ac:picMk id="36" creationId="{689AC8B7-5549-2B2C-53A1-47C66A745DE1}"/>
          </ac:picMkLst>
        </pc:picChg>
        <pc:picChg chg="add del mod">
          <ac:chgData name="Lalit P" userId="95e55d27448df2ad" providerId="LiveId" clId="{B95A4AE4-6DA6-49E7-843B-A2E92614F883}" dt="2023-11-28T08:34:06.480" v="2991" actId="478"/>
          <ac:picMkLst>
            <pc:docMk/>
            <pc:sldMk cId="3323674805" sldId="262"/>
            <ac:picMk id="40" creationId="{35538FBB-8703-DD9A-4640-4385C86B0A74}"/>
          </ac:picMkLst>
        </pc:picChg>
        <pc:picChg chg="add mod">
          <ac:chgData name="Lalit P" userId="95e55d27448df2ad" providerId="LiveId" clId="{B95A4AE4-6DA6-49E7-843B-A2E92614F883}" dt="2023-11-28T08:36:53.069" v="3071" actId="164"/>
          <ac:picMkLst>
            <pc:docMk/>
            <pc:sldMk cId="3323674805" sldId="262"/>
            <ac:picMk id="42" creationId="{1A4563E6-40C1-AF72-D841-CB7860C2E596}"/>
          </ac:picMkLst>
        </pc:picChg>
        <pc:picChg chg="add mod">
          <ac:chgData name="Lalit P" userId="95e55d27448df2ad" providerId="LiveId" clId="{B95A4AE4-6DA6-49E7-843B-A2E92614F883}" dt="2023-11-28T08:36:53.069" v="3071" actId="164"/>
          <ac:picMkLst>
            <pc:docMk/>
            <pc:sldMk cId="3323674805" sldId="262"/>
            <ac:picMk id="44" creationId="{48AA7B69-6A11-9A56-5A3E-4C09F8E497EF}"/>
          </ac:picMkLst>
        </pc:picChg>
        <pc:picChg chg="add mod">
          <ac:chgData name="Lalit P" userId="95e55d27448df2ad" providerId="LiveId" clId="{B95A4AE4-6DA6-49E7-843B-A2E92614F883}" dt="2023-11-28T08:36:53.069" v="3071" actId="164"/>
          <ac:picMkLst>
            <pc:docMk/>
            <pc:sldMk cId="3323674805" sldId="262"/>
            <ac:picMk id="45" creationId="{5877269F-0A5B-35AF-C3C4-89FC73545241}"/>
          </ac:picMkLst>
        </pc:picChg>
        <pc:picChg chg="add del mod">
          <ac:chgData name="Lalit P" userId="95e55d27448df2ad" providerId="LiveId" clId="{B95A4AE4-6DA6-49E7-843B-A2E92614F883}" dt="2023-11-28T08:37:37.321" v="3078"/>
          <ac:picMkLst>
            <pc:docMk/>
            <pc:sldMk cId="3323674805" sldId="262"/>
            <ac:picMk id="48" creationId="{23F17A24-A072-8106-041C-10FEC8703AF5}"/>
          </ac:picMkLst>
        </pc:picChg>
        <pc:picChg chg="add del mod">
          <ac:chgData name="Lalit P" userId="95e55d27448df2ad" providerId="LiveId" clId="{B95A4AE4-6DA6-49E7-843B-A2E92614F883}" dt="2023-11-28T08:37:37.321" v="3078"/>
          <ac:picMkLst>
            <pc:docMk/>
            <pc:sldMk cId="3323674805" sldId="262"/>
            <ac:picMk id="49" creationId="{E971E69D-3CE0-11AF-8D25-384626EFFE4B}"/>
          </ac:picMkLst>
        </pc:picChg>
        <pc:picChg chg="mod">
          <ac:chgData name="Lalit P" userId="95e55d27448df2ad" providerId="LiveId" clId="{B95A4AE4-6DA6-49E7-843B-A2E92614F883}" dt="2023-11-28T08:37:41.426" v="3079"/>
          <ac:picMkLst>
            <pc:docMk/>
            <pc:sldMk cId="3323674805" sldId="262"/>
            <ac:picMk id="53" creationId="{946E57D0-D1BF-1881-373C-A7A9FCB213F5}"/>
          </ac:picMkLst>
        </pc:picChg>
        <pc:picChg chg="mod">
          <ac:chgData name="Lalit P" userId="95e55d27448df2ad" providerId="LiveId" clId="{B95A4AE4-6DA6-49E7-843B-A2E92614F883}" dt="2023-11-28T08:37:41.426" v="3079"/>
          <ac:picMkLst>
            <pc:docMk/>
            <pc:sldMk cId="3323674805" sldId="262"/>
            <ac:picMk id="55" creationId="{64002746-B2B2-7425-F894-DD16776D1AE8}"/>
          </ac:picMkLst>
        </pc:picChg>
        <pc:picChg chg="mod">
          <ac:chgData name="Lalit P" userId="95e55d27448df2ad" providerId="LiveId" clId="{B95A4AE4-6DA6-49E7-843B-A2E92614F883}" dt="2023-11-28T08:37:41.426" v="3079"/>
          <ac:picMkLst>
            <pc:docMk/>
            <pc:sldMk cId="3323674805" sldId="262"/>
            <ac:picMk id="56" creationId="{02B423F1-7E50-B3EB-536A-C32C5991AA5E}"/>
          </ac:picMkLst>
        </pc:picChg>
        <pc:picChg chg="mod">
          <ac:chgData name="Lalit P" userId="95e55d27448df2ad" providerId="LiveId" clId="{B95A4AE4-6DA6-49E7-843B-A2E92614F883}" dt="2023-11-28T08:37:41.426" v="3079"/>
          <ac:picMkLst>
            <pc:docMk/>
            <pc:sldMk cId="3323674805" sldId="262"/>
            <ac:picMk id="58" creationId="{418741CC-6EE8-E28A-63DE-E4CB4D40A811}"/>
          </ac:picMkLst>
        </pc:picChg>
        <pc:picChg chg="mod">
          <ac:chgData name="Lalit P" userId="95e55d27448df2ad" providerId="LiveId" clId="{B95A4AE4-6DA6-49E7-843B-A2E92614F883}" dt="2023-11-28T08:37:41.426" v="3079"/>
          <ac:picMkLst>
            <pc:docMk/>
            <pc:sldMk cId="3323674805" sldId="262"/>
            <ac:picMk id="59" creationId="{195CC0F2-4B05-89DA-6255-C2C081B79EFE}"/>
          </ac:picMkLst>
        </pc:picChg>
        <pc:picChg chg="mod">
          <ac:chgData name="Lalit P" userId="95e55d27448df2ad" providerId="LiveId" clId="{B95A4AE4-6DA6-49E7-843B-A2E92614F883}" dt="2023-11-28T08:37:58.730" v="3082"/>
          <ac:picMkLst>
            <pc:docMk/>
            <pc:sldMk cId="3323674805" sldId="262"/>
            <ac:picMk id="63" creationId="{6D814304-C976-2E44-21D2-6E204F9CB72A}"/>
          </ac:picMkLst>
        </pc:picChg>
        <pc:picChg chg="mod">
          <ac:chgData name="Lalit P" userId="95e55d27448df2ad" providerId="LiveId" clId="{B95A4AE4-6DA6-49E7-843B-A2E92614F883}" dt="2023-11-28T08:37:58.730" v="3082"/>
          <ac:picMkLst>
            <pc:docMk/>
            <pc:sldMk cId="3323674805" sldId="262"/>
            <ac:picMk id="65" creationId="{03AD6B7A-2946-3D19-5762-C0A0727A0552}"/>
          </ac:picMkLst>
        </pc:picChg>
        <pc:picChg chg="mod">
          <ac:chgData name="Lalit P" userId="95e55d27448df2ad" providerId="LiveId" clId="{B95A4AE4-6DA6-49E7-843B-A2E92614F883}" dt="2023-11-28T08:37:58.730" v="3082"/>
          <ac:picMkLst>
            <pc:docMk/>
            <pc:sldMk cId="3323674805" sldId="262"/>
            <ac:picMk id="66" creationId="{130A49ED-DFF9-2870-9159-704D67C6797E}"/>
          </ac:picMkLst>
        </pc:picChg>
        <pc:picChg chg="mod">
          <ac:chgData name="Lalit P" userId="95e55d27448df2ad" providerId="LiveId" clId="{B95A4AE4-6DA6-49E7-843B-A2E92614F883}" dt="2023-11-28T08:37:58.730" v="3082"/>
          <ac:picMkLst>
            <pc:docMk/>
            <pc:sldMk cId="3323674805" sldId="262"/>
            <ac:picMk id="68" creationId="{D778CE8B-BFE1-201E-A5A0-811EBB49B231}"/>
          </ac:picMkLst>
        </pc:picChg>
        <pc:picChg chg="mod">
          <ac:chgData name="Lalit P" userId="95e55d27448df2ad" providerId="LiveId" clId="{B95A4AE4-6DA6-49E7-843B-A2E92614F883}" dt="2023-11-28T08:37:58.730" v="3082"/>
          <ac:picMkLst>
            <pc:docMk/>
            <pc:sldMk cId="3323674805" sldId="262"/>
            <ac:picMk id="69" creationId="{6063F934-8BDD-028C-DB2F-E99FDAF9EDFC}"/>
          </ac:picMkLst>
        </pc:picChg>
        <pc:cxnChg chg="add mod">
          <ac:chgData name="Lalit P" userId="95e55d27448df2ad" providerId="LiveId" clId="{B95A4AE4-6DA6-49E7-843B-A2E92614F883}" dt="2023-11-28T08:37:31.998" v="3076" actId="14100"/>
          <ac:cxnSpMkLst>
            <pc:docMk/>
            <pc:sldMk cId="3323674805" sldId="262"/>
            <ac:cxnSpMk id="33" creationId="{3871EFD3-3D87-8CB3-2A97-67D7B9FFFD30}"/>
          </ac:cxnSpMkLst>
        </pc:cxnChg>
      </pc:sldChg>
      <pc:sldChg chg="addSp delSp modSp new mod">
        <pc:chgData name="Lalit P" userId="95e55d27448df2ad" providerId="LiveId" clId="{B95A4AE4-6DA6-49E7-843B-A2E92614F883}" dt="2023-11-05T06:35:51.183" v="2234" actId="20577"/>
        <pc:sldMkLst>
          <pc:docMk/>
          <pc:sldMk cId="2540172774" sldId="263"/>
        </pc:sldMkLst>
        <pc:spChg chg="mod">
          <ac:chgData name="Lalit P" userId="95e55d27448df2ad" providerId="LiveId" clId="{B95A4AE4-6DA6-49E7-843B-A2E92614F883}" dt="2023-11-05T06:16:20.552" v="1822" actId="20577"/>
          <ac:spMkLst>
            <pc:docMk/>
            <pc:sldMk cId="2540172774" sldId="263"/>
            <ac:spMk id="2" creationId="{26DDF36D-F30B-5FEC-1A4D-BDC526045190}"/>
          </ac:spMkLst>
        </pc:spChg>
        <pc:spChg chg="del">
          <ac:chgData name="Lalit P" userId="95e55d27448df2ad" providerId="LiveId" clId="{B95A4AE4-6DA6-49E7-843B-A2E92614F883}" dt="2023-11-05T06:16:13.070" v="1809" actId="478"/>
          <ac:spMkLst>
            <pc:docMk/>
            <pc:sldMk cId="2540172774" sldId="263"/>
            <ac:spMk id="3" creationId="{67952676-7C64-1883-4600-8D8FAB7E8EB3}"/>
          </ac:spMkLst>
        </pc:spChg>
        <pc:spChg chg="add mod">
          <ac:chgData name="Lalit P" userId="95e55d27448df2ad" providerId="LiveId" clId="{B95A4AE4-6DA6-49E7-843B-A2E92614F883}" dt="2023-11-05T06:24:33.666" v="1938" actId="20577"/>
          <ac:spMkLst>
            <pc:docMk/>
            <pc:sldMk cId="2540172774" sldId="263"/>
            <ac:spMk id="4" creationId="{E20B6F4D-D73D-D90A-0126-A0E013BB457D}"/>
          </ac:spMkLst>
        </pc:spChg>
        <pc:spChg chg="add mod">
          <ac:chgData name="Lalit P" userId="95e55d27448df2ad" providerId="LiveId" clId="{B95A4AE4-6DA6-49E7-843B-A2E92614F883}" dt="2023-11-05T06:29:05.321" v="2008" actId="242"/>
          <ac:spMkLst>
            <pc:docMk/>
            <pc:sldMk cId="2540172774" sldId="263"/>
            <ac:spMk id="5" creationId="{117630D4-764E-5D82-3875-D29159013668}"/>
          </ac:spMkLst>
        </pc:spChg>
        <pc:spChg chg="add mod">
          <ac:chgData name="Lalit P" userId="95e55d27448df2ad" providerId="LiveId" clId="{B95A4AE4-6DA6-49E7-843B-A2E92614F883}" dt="2023-11-05T06:31:22.166" v="2018" actId="20577"/>
          <ac:spMkLst>
            <pc:docMk/>
            <pc:sldMk cId="2540172774" sldId="263"/>
            <ac:spMk id="6" creationId="{8372CE63-AE4C-9732-9449-D7E9C4E18513}"/>
          </ac:spMkLst>
        </pc:spChg>
        <pc:spChg chg="add del mod">
          <ac:chgData name="Lalit P" userId="95e55d27448df2ad" providerId="LiveId" clId="{B95A4AE4-6DA6-49E7-843B-A2E92614F883}" dt="2023-11-05T06:19:10.775" v="1870" actId="478"/>
          <ac:spMkLst>
            <pc:docMk/>
            <pc:sldMk cId="2540172774" sldId="263"/>
            <ac:spMk id="8" creationId="{4F569FB1-29A7-C178-64CE-3A9546E592E8}"/>
          </ac:spMkLst>
        </pc:spChg>
        <pc:spChg chg="add del mod">
          <ac:chgData name="Lalit P" userId="95e55d27448df2ad" providerId="LiveId" clId="{B95A4AE4-6DA6-49E7-843B-A2E92614F883}" dt="2023-11-05T06:31:00.226" v="2017" actId="478"/>
          <ac:spMkLst>
            <pc:docMk/>
            <pc:sldMk cId="2540172774" sldId="263"/>
            <ac:spMk id="11" creationId="{2A9CB8E4-3405-6845-EAE1-2004E50B48BC}"/>
          </ac:spMkLst>
        </pc:spChg>
        <pc:spChg chg="add mod">
          <ac:chgData name="Lalit P" userId="95e55d27448df2ad" providerId="LiveId" clId="{B95A4AE4-6DA6-49E7-843B-A2E92614F883}" dt="2023-11-05T06:35:51.183" v="2234" actId="20577"/>
          <ac:spMkLst>
            <pc:docMk/>
            <pc:sldMk cId="2540172774" sldId="263"/>
            <ac:spMk id="12" creationId="{86C6CFF2-EB3D-708F-EB21-0058B3E57025}"/>
          </ac:spMkLst>
        </pc:spChg>
        <pc:picChg chg="add mod">
          <ac:chgData name="Lalit P" userId="95e55d27448df2ad" providerId="LiveId" clId="{B95A4AE4-6DA6-49E7-843B-A2E92614F883}" dt="2023-11-05T06:19:41.252" v="1876" actId="1076"/>
          <ac:picMkLst>
            <pc:docMk/>
            <pc:sldMk cId="2540172774" sldId="263"/>
            <ac:picMk id="10" creationId="{7BAF52D9-6AE4-D4CA-9294-0903B81F0ED3}"/>
          </ac:picMkLst>
        </pc:picChg>
      </pc:sldChg>
      <pc:sldChg chg="modSp mod">
        <pc:chgData name="Lalit P" userId="95e55d27448df2ad" providerId="LiveId" clId="{B95A4AE4-6DA6-49E7-843B-A2E92614F883}" dt="2023-11-28T08:48:33.100" v="3193" actId="1076"/>
        <pc:sldMkLst>
          <pc:docMk/>
          <pc:sldMk cId="456978473" sldId="265"/>
        </pc:sldMkLst>
        <pc:spChg chg="mod">
          <ac:chgData name="Lalit P" userId="95e55d27448df2ad" providerId="LiveId" clId="{B95A4AE4-6DA6-49E7-843B-A2E92614F883}" dt="2023-11-28T08:46:56.911" v="3188" actId="1036"/>
          <ac:spMkLst>
            <pc:docMk/>
            <pc:sldMk cId="456978473" sldId="265"/>
            <ac:spMk id="4" creationId="{E1447B19-0C09-A8FC-865E-F29474122BA0}"/>
          </ac:spMkLst>
        </pc:spChg>
        <pc:spChg chg="mod">
          <ac:chgData name="Lalit P" userId="95e55d27448df2ad" providerId="LiveId" clId="{B95A4AE4-6DA6-49E7-843B-A2E92614F883}" dt="2023-11-28T08:47:02.673" v="3189" actId="14100"/>
          <ac:spMkLst>
            <pc:docMk/>
            <pc:sldMk cId="456978473" sldId="265"/>
            <ac:spMk id="5" creationId="{DADCAA10-A733-7B96-B0B4-61D462537B35}"/>
          </ac:spMkLst>
        </pc:spChg>
        <pc:spChg chg="mod">
          <ac:chgData name="Lalit P" userId="95e55d27448df2ad" providerId="LiveId" clId="{B95A4AE4-6DA6-49E7-843B-A2E92614F883}" dt="2023-11-28T08:47:24.942" v="3191" actId="1076"/>
          <ac:spMkLst>
            <pc:docMk/>
            <pc:sldMk cId="456978473" sldId="265"/>
            <ac:spMk id="6" creationId="{696D8397-DF1F-D8DD-E720-1E993E20BB34}"/>
          </ac:spMkLst>
        </pc:spChg>
        <pc:spChg chg="mod">
          <ac:chgData name="Lalit P" userId="95e55d27448df2ad" providerId="LiveId" clId="{B95A4AE4-6DA6-49E7-843B-A2E92614F883}" dt="2023-11-28T08:46:56.911" v="3188" actId="1036"/>
          <ac:spMkLst>
            <pc:docMk/>
            <pc:sldMk cId="456978473" sldId="265"/>
            <ac:spMk id="7" creationId="{205695B9-1E67-1B95-907D-AAAC149E8BD2}"/>
          </ac:spMkLst>
        </pc:spChg>
        <pc:spChg chg="mod">
          <ac:chgData name="Lalit P" userId="95e55d27448df2ad" providerId="LiveId" clId="{B95A4AE4-6DA6-49E7-843B-A2E92614F883}" dt="2023-11-28T08:47:14.129" v="3190" actId="1076"/>
          <ac:spMkLst>
            <pc:docMk/>
            <pc:sldMk cId="456978473" sldId="265"/>
            <ac:spMk id="8" creationId="{4E8B9379-5227-6693-4C37-4F24EE259BC5}"/>
          </ac:spMkLst>
        </pc:spChg>
        <pc:spChg chg="mod">
          <ac:chgData name="Lalit P" userId="95e55d27448df2ad" providerId="LiveId" clId="{B95A4AE4-6DA6-49E7-843B-A2E92614F883}" dt="2023-11-28T08:47:14.129" v="3190" actId="1076"/>
          <ac:spMkLst>
            <pc:docMk/>
            <pc:sldMk cId="456978473" sldId="265"/>
            <ac:spMk id="9" creationId="{FC5FBCD3-21DF-59DA-89A8-B11E68848F56}"/>
          </ac:spMkLst>
        </pc:spChg>
        <pc:spChg chg="mod">
          <ac:chgData name="Lalit P" userId="95e55d27448df2ad" providerId="LiveId" clId="{B95A4AE4-6DA6-49E7-843B-A2E92614F883}" dt="2023-11-28T08:46:56.911" v="3188" actId="1036"/>
          <ac:spMkLst>
            <pc:docMk/>
            <pc:sldMk cId="456978473" sldId="265"/>
            <ac:spMk id="12" creationId="{CBA31E49-FBE7-F8E4-B0DA-9422E73DDC10}"/>
          </ac:spMkLst>
        </pc:spChg>
        <pc:spChg chg="mod">
          <ac:chgData name="Lalit P" userId="95e55d27448df2ad" providerId="LiveId" clId="{B95A4AE4-6DA6-49E7-843B-A2E92614F883}" dt="2023-11-28T08:46:56.911" v="3188" actId="1036"/>
          <ac:spMkLst>
            <pc:docMk/>
            <pc:sldMk cId="456978473" sldId="265"/>
            <ac:spMk id="13" creationId="{B5D54E63-ADEA-3C34-F90A-80CA99FD77D4}"/>
          </ac:spMkLst>
        </pc:spChg>
        <pc:spChg chg="mod">
          <ac:chgData name="Lalit P" userId="95e55d27448df2ad" providerId="LiveId" clId="{B95A4AE4-6DA6-49E7-843B-A2E92614F883}" dt="2023-11-28T08:48:33.100" v="3193" actId="1076"/>
          <ac:spMkLst>
            <pc:docMk/>
            <pc:sldMk cId="456978473" sldId="265"/>
            <ac:spMk id="14" creationId="{790925B8-90F0-E63F-F4E7-3EEC959609B4}"/>
          </ac:spMkLst>
        </pc:spChg>
        <pc:spChg chg="mod">
          <ac:chgData name="Lalit P" userId="95e55d27448df2ad" providerId="LiveId" clId="{B95A4AE4-6DA6-49E7-843B-A2E92614F883}" dt="2023-11-28T08:47:24.942" v="3191" actId="1076"/>
          <ac:spMkLst>
            <pc:docMk/>
            <pc:sldMk cId="456978473" sldId="265"/>
            <ac:spMk id="15" creationId="{C3EAA13F-1D10-856A-3972-72A34A84EBD2}"/>
          </ac:spMkLst>
        </pc:spChg>
      </pc:sldChg>
      <pc:sldChg chg="addSp delSp modSp new mod">
        <pc:chgData name="Lalit P" userId="95e55d27448df2ad" providerId="LiveId" clId="{B95A4AE4-6DA6-49E7-843B-A2E92614F883}" dt="2023-11-28T08:22:43.132" v="2936" actId="14100"/>
        <pc:sldMkLst>
          <pc:docMk/>
          <pc:sldMk cId="666080763" sldId="268"/>
        </pc:sldMkLst>
        <pc:spChg chg="mod">
          <ac:chgData name="Lalit P" userId="95e55d27448df2ad" providerId="LiveId" clId="{B95A4AE4-6DA6-49E7-843B-A2E92614F883}" dt="2023-11-28T08:10:03.093" v="2248" actId="20577"/>
          <ac:spMkLst>
            <pc:docMk/>
            <pc:sldMk cId="666080763" sldId="268"/>
            <ac:spMk id="2" creationId="{5217F0C7-DA77-DD95-F310-30E5D34032BB}"/>
          </ac:spMkLst>
        </pc:spChg>
        <pc:spChg chg="del">
          <ac:chgData name="Lalit P" userId="95e55d27448df2ad" providerId="LiveId" clId="{B95A4AE4-6DA6-49E7-843B-A2E92614F883}" dt="2023-11-28T08:10:06.807" v="2249" actId="478"/>
          <ac:spMkLst>
            <pc:docMk/>
            <pc:sldMk cId="666080763" sldId="268"/>
            <ac:spMk id="3" creationId="{DCAFAF23-6A59-512A-7C66-447FC9F02528}"/>
          </ac:spMkLst>
        </pc:spChg>
        <pc:graphicFrameChg chg="add mod modGraphic">
          <ac:chgData name="Lalit P" userId="95e55d27448df2ad" providerId="LiveId" clId="{B95A4AE4-6DA6-49E7-843B-A2E92614F883}" dt="2023-11-28T08:22:43.132" v="2936" actId="14100"/>
          <ac:graphicFrameMkLst>
            <pc:docMk/>
            <pc:sldMk cId="666080763" sldId="268"/>
            <ac:graphicFrameMk id="4" creationId="{B073EE9E-8BDD-D898-E88D-1051EC5A22EB}"/>
          </ac:graphicFrameMkLst>
        </pc:graphicFrameChg>
        <pc:graphicFrameChg chg="add del mod">
          <ac:chgData name="Lalit P" userId="95e55d27448df2ad" providerId="LiveId" clId="{B95A4AE4-6DA6-49E7-843B-A2E92614F883}" dt="2023-11-28T08:10:30.809" v="2253" actId="478"/>
          <ac:graphicFrameMkLst>
            <pc:docMk/>
            <pc:sldMk cId="666080763" sldId="268"/>
            <ac:graphicFrameMk id="5" creationId="{1E87E16C-DBB0-7163-5065-DA4009782286}"/>
          </ac:graphicFrameMkLst>
        </pc:graphicFrameChg>
      </pc:sldChg>
      <pc:sldChg chg="modSp add mod">
        <pc:chgData name="Lalit P" userId="95e55d27448df2ad" providerId="LiveId" clId="{B95A4AE4-6DA6-49E7-843B-A2E92614F883}" dt="2023-11-28T08:10:44.191" v="2283" actId="20577"/>
        <pc:sldMkLst>
          <pc:docMk/>
          <pc:sldMk cId="3556048374" sldId="269"/>
        </pc:sldMkLst>
        <pc:spChg chg="mod">
          <ac:chgData name="Lalit P" userId="95e55d27448df2ad" providerId="LiveId" clId="{B95A4AE4-6DA6-49E7-843B-A2E92614F883}" dt="2023-11-28T08:10:44.191" v="2283" actId="20577"/>
          <ac:spMkLst>
            <pc:docMk/>
            <pc:sldMk cId="3556048374" sldId="269"/>
            <ac:spMk id="2" creationId="{5217F0C7-DA77-DD95-F310-30E5D34032BB}"/>
          </ac:spMkLst>
        </pc:spChg>
      </pc:sldChg>
      <pc:sldChg chg="modSp new mod">
        <pc:chgData name="Lalit P" userId="95e55d27448df2ad" providerId="LiveId" clId="{B95A4AE4-6DA6-49E7-843B-A2E92614F883}" dt="2023-11-28T08:55:56.991" v="3291" actId="20577"/>
        <pc:sldMkLst>
          <pc:docMk/>
          <pc:sldMk cId="3871956070" sldId="270"/>
        </pc:sldMkLst>
        <pc:spChg chg="mod">
          <ac:chgData name="Lalit P" userId="95e55d27448df2ad" providerId="LiveId" clId="{B95A4AE4-6DA6-49E7-843B-A2E92614F883}" dt="2023-11-28T08:54:56.704" v="3207" actId="20577"/>
          <ac:spMkLst>
            <pc:docMk/>
            <pc:sldMk cId="3871956070" sldId="270"/>
            <ac:spMk id="2" creationId="{B82896FD-D7C3-FABD-11C4-FAB23FEF942C}"/>
          </ac:spMkLst>
        </pc:spChg>
        <pc:spChg chg="mod">
          <ac:chgData name="Lalit P" userId="95e55d27448df2ad" providerId="LiveId" clId="{B95A4AE4-6DA6-49E7-843B-A2E92614F883}" dt="2023-11-28T08:55:56.991" v="3291" actId="20577"/>
          <ac:spMkLst>
            <pc:docMk/>
            <pc:sldMk cId="3871956070" sldId="270"/>
            <ac:spMk id="3" creationId="{4E20E13B-F7DB-31B3-F2AE-1BC41DC4849F}"/>
          </ac:spMkLst>
        </pc:spChg>
      </pc:sldChg>
      <pc:sldChg chg="modSp new mod">
        <pc:chgData name="Lalit P" userId="95e55d27448df2ad" providerId="LiveId" clId="{B95A4AE4-6DA6-49E7-843B-A2E92614F883}" dt="2023-12-01T23:02:46.817" v="3302" actId="20577"/>
        <pc:sldMkLst>
          <pc:docMk/>
          <pc:sldMk cId="3982391678" sldId="272"/>
        </pc:sldMkLst>
        <pc:spChg chg="mod">
          <ac:chgData name="Lalit P" userId="95e55d27448df2ad" providerId="LiveId" clId="{B95A4AE4-6DA6-49E7-843B-A2E92614F883}" dt="2023-12-01T23:02:46.817" v="3302" actId="20577"/>
          <ac:spMkLst>
            <pc:docMk/>
            <pc:sldMk cId="3982391678" sldId="272"/>
            <ac:spMk id="2" creationId="{CF80E539-997D-FB84-167F-D8A1D767BE61}"/>
          </ac:spMkLst>
        </pc:spChg>
      </pc:sldChg>
    </pc:docChg>
  </pc:docChgLst>
  <pc:docChgLst>
    <pc:chgData name="Rajesh Joseph" userId="874c571b8934131e" providerId="Windows Live" clId="Web-{3A4A01D1-614F-43B4-AB78-DDCE381D2CBD}"/>
    <pc:docChg chg="mod addSld modSld">
      <pc:chgData name="Rajesh Joseph" userId="874c571b8934131e" providerId="Windows Live" clId="Web-{3A4A01D1-614F-43B4-AB78-DDCE381D2CBD}" dt="2023-11-27T10:15:50.627" v="180" actId="20577"/>
      <pc:docMkLst>
        <pc:docMk/>
      </pc:docMkLst>
      <pc:sldChg chg="addCm">
        <pc:chgData name="Rajesh Joseph" userId="874c571b8934131e" providerId="Windows Live" clId="Web-{3A4A01D1-614F-43B4-AB78-DDCE381D2CBD}" dt="2023-11-27T09:51:47.215" v="2"/>
        <pc:sldMkLst>
          <pc:docMk/>
          <pc:sldMk cId="2578971945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ajesh Joseph" userId="874c571b8934131e" providerId="Windows Live" clId="Web-{3A4A01D1-614F-43B4-AB78-DDCE381D2CBD}" dt="2023-11-27T09:51:47.215" v="2"/>
              <pc2:cmMkLst xmlns:pc2="http://schemas.microsoft.com/office/powerpoint/2019/9/main/command">
                <pc:docMk/>
                <pc:sldMk cId="2578971945" sldId="257"/>
                <pc2:cmMk id="{5CEC6C05-B1C4-45D8-8C15-B595F7F0A35E}"/>
              </pc2:cmMkLst>
            </pc226:cmChg>
          </p:ext>
        </pc:extLst>
      </pc:sldChg>
      <pc:sldChg chg="addCm">
        <pc:chgData name="Rajesh Joseph" userId="874c571b8934131e" providerId="Windows Live" clId="Web-{3A4A01D1-614F-43B4-AB78-DDCE381D2CBD}" dt="2023-11-27T09:51:36.324" v="1"/>
        <pc:sldMkLst>
          <pc:docMk/>
          <pc:sldMk cId="3787531842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ajesh Joseph" userId="874c571b8934131e" providerId="Windows Live" clId="Web-{3A4A01D1-614F-43B4-AB78-DDCE381D2CBD}" dt="2023-11-27T09:51:36.324" v="1"/>
              <pc2:cmMkLst xmlns:pc2="http://schemas.microsoft.com/office/powerpoint/2019/9/main/command">
                <pc:docMk/>
                <pc:sldMk cId="3787531842" sldId="258"/>
                <pc2:cmMk id="{E7E68B43-DF23-40B3-9C81-7ACCFEABC8F9}"/>
              </pc2:cmMkLst>
            </pc226:cmChg>
          </p:ext>
        </pc:extLst>
      </pc:sldChg>
      <pc:sldChg chg="modSp">
        <pc:chgData name="Rajesh Joseph" userId="874c571b8934131e" providerId="Windows Live" clId="Web-{3A4A01D1-614F-43B4-AB78-DDCE381D2CBD}" dt="2023-11-27T09:53:29.093" v="7" actId="1076"/>
        <pc:sldMkLst>
          <pc:docMk/>
          <pc:sldMk cId="4183804766" sldId="261"/>
        </pc:sldMkLst>
        <pc:picChg chg="mod">
          <ac:chgData name="Rajesh Joseph" userId="874c571b8934131e" providerId="Windows Live" clId="Web-{3A4A01D1-614F-43B4-AB78-DDCE381D2CBD}" dt="2023-11-27T09:53:29.093" v="7" actId="1076"/>
          <ac:picMkLst>
            <pc:docMk/>
            <pc:sldMk cId="4183804766" sldId="261"/>
            <ac:picMk id="17" creationId="{600D1330-33DD-9F8B-B297-6B20ED865EF8}"/>
          </ac:picMkLst>
        </pc:picChg>
      </pc:sldChg>
      <pc:sldChg chg="modSp new">
        <pc:chgData name="Rajesh Joseph" userId="874c571b8934131e" providerId="Windows Live" clId="Web-{3A4A01D1-614F-43B4-AB78-DDCE381D2CBD}" dt="2023-11-27T10:15:50.627" v="180" actId="20577"/>
        <pc:sldMkLst>
          <pc:docMk/>
          <pc:sldMk cId="2772498599" sldId="267"/>
        </pc:sldMkLst>
        <pc:spChg chg="mod">
          <ac:chgData name="Rajesh Joseph" userId="874c571b8934131e" providerId="Windows Live" clId="Web-{3A4A01D1-614F-43B4-AB78-DDCE381D2CBD}" dt="2023-11-27T10:15:50.627" v="180" actId="20577"/>
          <ac:spMkLst>
            <pc:docMk/>
            <pc:sldMk cId="2772498599" sldId="267"/>
            <ac:spMk id="3" creationId="{15B954F3-CA6A-1378-8367-DE2CC089BC48}"/>
          </ac:spMkLst>
        </pc:spChg>
      </pc:sldChg>
    </pc:docChg>
  </pc:docChgLst>
  <pc:docChgLst>
    <pc:chgData name="Rajesh Joseph" userId="874c571b8934131e" providerId="Windows Live" clId="Web-{F06CA2E8-75AB-4D87-BFD0-D7B146682B83}"/>
    <pc:docChg chg="addSld modSld">
      <pc:chgData name="Rajesh Joseph" userId="874c571b8934131e" providerId="Windows Live" clId="Web-{F06CA2E8-75AB-4D87-BFD0-D7B146682B83}" dt="2023-11-28T08:55:09.517" v="13"/>
      <pc:docMkLst>
        <pc:docMk/>
      </pc:docMkLst>
      <pc:sldChg chg="modSp">
        <pc:chgData name="Rajesh Joseph" userId="874c571b8934131e" providerId="Windows Live" clId="Web-{F06CA2E8-75AB-4D87-BFD0-D7B146682B83}" dt="2023-11-28T08:37:26.181" v="12" actId="20577"/>
        <pc:sldMkLst>
          <pc:docMk/>
          <pc:sldMk cId="2772498599" sldId="267"/>
        </pc:sldMkLst>
        <pc:spChg chg="mod">
          <ac:chgData name="Rajesh Joseph" userId="874c571b8934131e" providerId="Windows Live" clId="Web-{F06CA2E8-75AB-4D87-BFD0-D7B146682B83}" dt="2023-11-28T08:37:26.181" v="12" actId="20577"/>
          <ac:spMkLst>
            <pc:docMk/>
            <pc:sldMk cId="2772498599" sldId="267"/>
            <ac:spMk id="3" creationId="{15B954F3-CA6A-1378-8367-DE2CC089BC48}"/>
          </ac:spMkLst>
        </pc:spChg>
      </pc:sldChg>
      <pc:sldChg chg="new">
        <pc:chgData name="Rajesh Joseph" userId="874c571b8934131e" providerId="Windows Live" clId="Web-{F06CA2E8-75AB-4D87-BFD0-D7B146682B83}" dt="2023-11-28T08:55:09.517" v="13"/>
        <pc:sldMkLst>
          <pc:docMk/>
          <pc:sldMk cId="2686045873" sldId="27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5e55d27448df2ad/Projects/Trusted%20Tradie/Survey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Survey</a:t>
            </a:r>
            <a:r>
              <a:rPr lang="en-AU" baseline="0"/>
              <a:t> Summary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3F-449D-944B-E7E65366BA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3F-449D-944B-E7E65366BA67}"/>
              </c:ext>
            </c:extLst>
          </c:dPt>
          <c:dPt>
            <c:idx val="2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3F-449D-944B-E7E65366BA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3F-449D-944B-E7E65366BA67}"/>
              </c:ext>
            </c:extLst>
          </c:dPt>
          <c:dPt>
            <c:idx val="4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3F-449D-944B-E7E65366B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[SurveySummary.xlsx]Sheet1!$A$5:$A$8</c:f>
              <c:strCache>
                <c:ptCount val="4"/>
                <c:pt idx="0">
                  <c:v>No issues</c:v>
                </c:pt>
                <c:pt idx="1">
                  <c:v>Tap in friends network</c:v>
                </c:pt>
                <c:pt idx="2">
                  <c:v>Open for a solution</c:v>
                </c:pt>
                <c:pt idx="3">
                  <c:v>Other</c:v>
                </c:pt>
              </c:strCache>
            </c:strRef>
          </c:cat>
          <c:val>
            <c:numRef>
              <c:f>[SurveySummary.xlsx]Sheet1!$C$5:$C$8</c:f>
              <c:numCache>
                <c:formatCode>0%</c:formatCode>
                <c:ptCount val="4"/>
                <c:pt idx="0">
                  <c:v>0.1</c:v>
                </c:pt>
                <c:pt idx="1">
                  <c:v>0.26666666666666666</c:v>
                </c:pt>
                <c:pt idx="2">
                  <c:v>0.5</c:v>
                </c:pt>
                <c:pt idx="3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3F-449D-944B-E7E65366BA6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1"/>
          <c:secondPiePt val="2"/>
          <c:secondPiePt val="3"/>
        </c:custSplit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0047200762640538"/>
          <c:y val="5.6323591962071907E-2"/>
          <c:w val="0.29756661773210552"/>
          <c:h val="0.21464698335632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99B7FD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EC6C05-B1C4-45D8-8C15-B595F7F0A35E}" authorId="{48D99CFE-6124-3731-1800-57B847B790C0}" created="2023-11-27T09:51:47.215">
    <pc:sldMkLst xmlns:pc="http://schemas.microsoft.com/office/powerpoint/2013/main/command">
      <pc:docMk/>
      <pc:sldMk cId="2578971945" sldId="257"/>
    </pc:sldMkLst>
    <p188:txBody>
      <a:bodyPr/>
      <a:lstStyle/>
      <a:p>
        <a:r>
          <a:rPr lang="en-US"/>
          <a:t>split into 2</a:t>
        </a:r>
      </a:p>
    </p188:txBody>
  </p188:cm>
</p188:cmLst>
</file>

<file path=ppt/comments/modernComment_102_E1C126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E68B43-DF23-40B3-9C81-7ACCFEABC8F9}" authorId="{48D99CFE-6124-3731-1800-57B847B790C0}" created="2023-11-27T09:51:36.324">
    <pc:sldMkLst xmlns:pc="http://schemas.microsoft.com/office/powerpoint/2013/main/command">
      <pc:docMk/>
      <pc:sldMk cId="3787531842" sldId="258"/>
    </pc:sldMkLst>
    <p188:txBody>
      <a:bodyPr/>
      <a:lstStyle/>
      <a:p>
        <a:r>
          <a:rPr lang="en-US"/>
          <a:t>Animate and present story bit more entertainig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0415-5DE7-59F8-4C7C-3722FB27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51208-BF3C-CC24-AC0A-6C0FD27F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3C2A-4615-9062-ACA5-E5529114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5C6B-9530-2736-DB90-FEB665F3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FA25-88E5-A191-3EA0-328453ED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76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6644-5A1B-89E9-3E94-3C18443D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254C3-4A93-9ADA-027F-B21197022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D01F-7FC8-FF2A-30A6-19AAE29A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5633-5BCE-A3FC-C9DE-CD104429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047F-8EEE-13DF-52A9-2DD6DDE4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6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13471-A709-8E83-EFED-B13B0A39F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62B48-0DF0-E32B-970B-56C43663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757E-689F-16B6-660E-F6A19E4A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6E80-D875-DBFC-F946-1FE47AE8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0C1E-87FE-B57B-D3CB-F4BAFE4A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6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1758-03C4-6865-9327-7ABA91E4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EF77-339A-E036-B2A8-581C423D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C513-4737-6ADE-19A2-23E82026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018F-047F-6C1C-8DF7-CB1B1161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AC0F-8D49-22DC-08F2-C9721B2B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59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52C6-2B8F-756C-D565-04D2BA79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76B5-89E1-A0E3-4F81-42D15C8B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3303-9795-314F-DF9D-C70E9077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8505B-C7CA-D8D4-49BB-B26BCEDD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FD21-B17E-1D4F-6536-399153F0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69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42B2-8F9B-103A-48CE-0C74A9B0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FE92-6614-30A5-2901-320922CF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918CD-F418-ECA4-B841-47331D270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8FBA7-4DEF-B799-6BF7-FF0B476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046C-8912-2FCE-3374-4B442A2D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FD22C-98C6-91AA-717B-D3145732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0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3640-87BB-3935-350E-8FB87F2F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CD85-BDA7-E536-6CD9-64B4C7A4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CD3CC-E1B9-6026-F5F0-5CBBDFAA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86EB0-4C87-1810-6418-691FA74AC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33C95-1255-DBA8-F7C8-489745F15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6E953-8F22-FFE9-C43D-CD7E791C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C195C-34B5-9D31-5912-6E981F4A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F9728-41B6-0B4A-2FA6-664AA89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CC4D-763C-7459-E012-01017067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4F30-1C87-F271-3D6C-EDEC9E33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93727-126A-AFB2-3D5B-FE5EBBCF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DD7D5-62E3-F1A5-C60B-616FB712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8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FE5B7-DC79-528B-784A-8B1B6EA1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0588A-9423-3441-F939-483E4D48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02C3C-711E-2471-3047-AA68F619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5B28-3345-F830-A826-52E1CE09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C252-1940-ADEC-FC95-4629507C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2BDA6-D71D-8082-1126-14E5F54A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465B-6FA5-2398-8E6B-5CB9B405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D81EC-72D5-B83B-1C6E-BC035150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45BF5-ABB2-B60C-8449-B6E419A1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4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08F9-905D-0CAE-EB39-2683867D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3EF74-A45F-991F-F009-DC900C2E7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0DF33-4FB5-D7AB-BBE9-54825008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753E-B781-1905-1C23-493D7C9B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99855-ED65-608B-0A26-56CF3EA5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A1DE-F2FE-8CDB-3101-936805F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74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79F55-4E3A-AAFB-8CDB-C9757DE9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288BE-2B42-D1E3-2DEB-45A122EB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C878-B254-870A-2F6A-67666F978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7BBB-9EC2-4A4B-B37D-5A7E014F24C9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1A12-4850-138A-D996-6514E9678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9B5B9-910E-26E5-FE4E-2BD1A4CF2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0388-545A-4A0F-B24B-FD6EA598A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93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02_E1C126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microsoft.com/office/2018/10/relationships/comments" Target="../comments/modernComment_101_99B7FD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16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D39-D533-CD60-3A4E-4091F8E11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16"/>
            <a:ext cx="9144000" cy="2387600"/>
          </a:xfrm>
        </p:spPr>
        <p:txBody>
          <a:bodyPr/>
          <a:lstStyle/>
          <a:p>
            <a:r>
              <a:rPr lang="en-AU" sz="9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TRUST</a:t>
            </a:r>
            <a:r>
              <a:rPr lang="en-AU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FEAEE-B89C-231D-E0E9-EDAD480FC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96" y="3779321"/>
            <a:ext cx="9968204" cy="1655762"/>
          </a:xfrm>
        </p:spPr>
        <p:txBody>
          <a:bodyPr/>
          <a:lstStyle/>
          <a:p>
            <a:r>
              <a:rPr lang="en-AU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LINKING SERVICE PROVIDERS FROM YOUR TRUSTED NETWORK</a:t>
            </a:r>
          </a:p>
        </p:txBody>
      </p:sp>
    </p:spTree>
    <p:extLst>
      <p:ext uri="{BB962C8B-B14F-4D97-AF65-F5344CB8AC3E}">
        <p14:creationId xmlns:p14="http://schemas.microsoft.com/office/powerpoint/2010/main" val="41222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78B7-7ECD-43DC-0C5C-02EBC1C7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Business Model 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47B19-0C09-A8FC-865E-F29474122BA0}"/>
              </a:ext>
            </a:extLst>
          </p:cNvPr>
          <p:cNvSpPr txBox="1"/>
          <p:nvPr/>
        </p:nvSpPr>
        <p:spPr>
          <a:xfrm>
            <a:off x="119013" y="3411862"/>
            <a:ext cx="273356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200"/>
              <a:t>Revenue streams</a:t>
            </a:r>
          </a:p>
          <a:p>
            <a:r>
              <a:rPr lang="en-AU" sz="1200"/>
              <a:t>- free and paid version</a:t>
            </a:r>
          </a:p>
          <a:p>
            <a:r>
              <a:rPr lang="en-AU" sz="1200"/>
              <a:t>- curated ads (not sponsor tradie listings)</a:t>
            </a:r>
          </a:p>
          <a:p>
            <a:r>
              <a:rPr lang="en-AU" sz="1200"/>
              <a:t>- one time app fee or annual app fees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CAA10-A733-7B96-B0B4-61D462537B35}"/>
              </a:ext>
            </a:extLst>
          </p:cNvPr>
          <p:cNvSpPr txBox="1"/>
          <p:nvPr/>
        </p:nvSpPr>
        <p:spPr>
          <a:xfrm>
            <a:off x="119013" y="1482592"/>
            <a:ext cx="273356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Core Business activities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Tradie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encourage usage and friends' referrals (feedback from the users ) to build the network effect for effective 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effective recommendation (AI tuning)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Expanding the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D8397-DF1F-D8DD-E720-1E993E20BB34}"/>
              </a:ext>
            </a:extLst>
          </p:cNvPr>
          <p:cNvSpPr txBox="1"/>
          <p:nvPr/>
        </p:nvSpPr>
        <p:spPr>
          <a:xfrm>
            <a:off x="7338596" y="1487942"/>
            <a:ext cx="220261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/>
              <a:t>phone book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200"/>
              <a:t>How to get our app trusted by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/>
              <a:t>data 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/>
              <a:t>Privacy breach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695B9-1E67-1B95-907D-AAAC149E8BD2}"/>
              </a:ext>
            </a:extLst>
          </p:cNvPr>
          <p:cNvSpPr txBox="1"/>
          <p:nvPr/>
        </p:nvSpPr>
        <p:spPr>
          <a:xfrm>
            <a:off x="119011" y="5878909"/>
            <a:ext cx="273356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Partners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B9379-5227-6693-4C37-4F24EE259BC5}"/>
              </a:ext>
            </a:extLst>
          </p:cNvPr>
          <p:cNvSpPr txBox="1"/>
          <p:nvPr/>
        </p:nvSpPr>
        <p:spPr>
          <a:xfrm>
            <a:off x="3087988" y="1489293"/>
            <a:ext cx="4015202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Value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Users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Quick access to trusted recommendations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Reaching friends without hassling them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Data privacy – contact data not saved outside the phone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Tradies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Higher conversion due to trusted recommendation channel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Focus on the work, rather than expend effort on seeking ratings, which induces stress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FBCD3-21DF-59DA-89A8-B11E68848F56}"/>
              </a:ext>
            </a:extLst>
          </p:cNvPr>
          <p:cNvSpPr txBox="1"/>
          <p:nvPr/>
        </p:nvSpPr>
        <p:spPr>
          <a:xfrm>
            <a:off x="3087988" y="3711987"/>
            <a:ext cx="40152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Customer 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Acquisition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Word of mouth – friends circle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Communities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Startup hubs and networking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Mentors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Retention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Increase usage by exploring newer categories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Improve relationship status with the ability to thanks the friend; send hearts or flowers or thank you note….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Gamification – badges; higher level – credits (coffees, flyby points etc.)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Newsletters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Targeted Education\knowledge articles – people who bought this, also bought this new thing…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31E49-FBE7-F8E4-B0DA-9422E73DDC10}"/>
              </a:ext>
            </a:extLst>
          </p:cNvPr>
          <p:cNvSpPr txBox="1"/>
          <p:nvPr/>
        </p:nvSpPr>
        <p:spPr>
          <a:xfrm>
            <a:off x="119011" y="5111425"/>
            <a:ext cx="273356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Customer segments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Users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Tradies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54E63-ADEA-3C34-F90A-80CA99FD77D4}"/>
              </a:ext>
            </a:extLst>
          </p:cNvPr>
          <p:cNvSpPr txBox="1"/>
          <p:nvPr/>
        </p:nvSpPr>
        <p:spPr>
          <a:xfrm>
            <a:off x="119013" y="4343942"/>
            <a:ext cx="273356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Channels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Mobile app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Portal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925B8-90F0-E63F-F4E7-3EEC959609B4}"/>
              </a:ext>
            </a:extLst>
          </p:cNvPr>
          <p:cNvSpPr txBox="1"/>
          <p:nvPr/>
        </p:nvSpPr>
        <p:spPr>
          <a:xfrm>
            <a:off x="9776614" y="1489293"/>
            <a:ext cx="221683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Key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/>
              <a:t>tradie info - internet bot (web page crawler/web scraping)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/>
              <a:t>AI models – recommendation engine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/>
              <a:t>mobile app and web portal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/>
              <a:t>SME of category to write knowledge articles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/>
              <a:t>Behavioural scientists \ data scientists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/>
              <a:t>Data enrichers – tradie business info; business houses; council directory; ABN lookup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AA13F-1D10-856A-3972-72A34A84EBD2}"/>
              </a:ext>
            </a:extLst>
          </p:cNvPr>
          <p:cNvSpPr txBox="1"/>
          <p:nvPr/>
        </p:nvSpPr>
        <p:spPr>
          <a:xfrm>
            <a:off x="7338596" y="2846295"/>
            <a:ext cx="2216834" cy="32316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/>
              <a:t>Cost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/>
              <a:t>Capex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IT hosting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App dev infra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Behavioural scientists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SME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Business registration and admin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err="1"/>
              <a:t>Opex</a:t>
            </a:r>
            <a:endParaRPr lang="en-AU" sz="1200"/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IT </a:t>
            </a:r>
            <a:r>
              <a:rPr lang="en-AU" sz="1200" err="1"/>
              <a:t>opex</a:t>
            </a:r>
            <a:endParaRPr lang="en-AU" sz="1200"/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Category expansion – SME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Gamification – coffees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200"/>
              <a:t>Marketing and ads</a:t>
            </a:r>
          </a:p>
        </p:txBody>
      </p:sp>
    </p:spTree>
    <p:extLst>
      <p:ext uri="{BB962C8B-B14F-4D97-AF65-F5344CB8AC3E}">
        <p14:creationId xmlns:p14="http://schemas.microsoft.com/office/powerpoint/2010/main" val="45697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3893-E74A-38CA-5C4C-C8A2391D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Funding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88E2A-23B0-0A1A-F816-2D04C1DCF9BF}"/>
              </a:ext>
            </a:extLst>
          </p:cNvPr>
          <p:cNvSpPr txBox="1"/>
          <p:nvPr/>
        </p:nvSpPr>
        <p:spPr>
          <a:xfrm>
            <a:off x="838200" y="2303253"/>
            <a:ext cx="1961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- app development</a:t>
            </a:r>
          </a:p>
          <a:p>
            <a:r>
              <a:rPr lang="en-AU"/>
              <a:t>- IT ops</a:t>
            </a:r>
          </a:p>
          <a:p>
            <a:r>
              <a:rPr lang="en-AU"/>
              <a:t>- marketing</a:t>
            </a:r>
          </a:p>
          <a:p>
            <a:r>
              <a:rPr lang="en-AU"/>
              <a:t>- Admin</a:t>
            </a:r>
          </a:p>
        </p:txBody>
      </p:sp>
    </p:spTree>
    <p:extLst>
      <p:ext uri="{BB962C8B-B14F-4D97-AF65-F5344CB8AC3E}">
        <p14:creationId xmlns:p14="http://schemas.microsoft.com/office/powerpoint/2010/main" val="177052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735-88F9-C564-4565-57E22CC7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54F3-CA6A-1378-8367-DE2CC089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Is there any similar alternatives available in other forms?</a:t>
            </a:r>
          </a:p>
          <a:p>
            <a:r>
              <a:rPr lang="en-US">
                <a:cs typeface="Calibri"/>
              </a:rPr>
              <a:t>What research has been done in regards including citations</a:t>
            </a:r>
          </a:p>
          <a:p>
            <a:r>
              <a:rPr lang="en-US">
                <a:cs typeface="Calibri"/>
              </a:rPr>
              <a:t>Why ratings are not reliable  - </a:t>
            </a:r>
            <a:r>
              <a:rPr lang="en-US" sz="2000">
                <a:solidFill>
                  <a:srgbClr val="202124"/>
                </a:solidFill>
                <a:ea typeface="+mn-lt"/>
                <a:cs typeface="+mn-lt"/>
              </a:rPr>
              <a:t>Google is terrible at spotting fake reviews: and they're pretty obvious. Strange, jumbled names who leave a generic comment and positive review are clearly fake accounts. Often, similar accounts like these appear for the same company around the same time</a:t>
            </a:r>
          </a:p>
          <a:p>
            <a:pPr lvl="1"/>
            <a:r>
              <a:rPr lang="en-US" sz="2000">
                <a:solidFill>
                  <a:srgbClr val="242424"/>
                </a:solidFill>
                <a:ea typeface="+mn-lt"/>
                <a:cs typeface="+mn-lt"/>
              </a:rPr>
              <a:t>Untrustworthy businesses buy fake customer reviews like there’s no tomorrow.</a:t>
            </a:r>
            <a:endParaRPr lang="en-US" sz="2000">
              <a:solidFill>
                <a:srgbClr val="202124"/>
              </a:solidFill>
              <a:cs typeface="Calibri"/>
            </a:endParaRPr>
          </a:p>
          <a:p>
            <a:r>
              <a:rPr lang="en-US">
                <a:cs typeface="Calibri"/>
              </a:rPr>
              <a:t>Implications of web scraping public domain data from websites like Yellow Pages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49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F0C7-DA77-DD95-F310-30E5D340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Competition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3EE9E-8BDD-D898-E88D-1051EC5A2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1092"/>
              </p:ext>
            </p:extLst>
          </p:nvPr>
        </p:nvGraphicFramePr>
        <p:xfrm>
          <a:off x="895016" y="1537814"/>
          <a:ext cx="10601158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702">
                  <a:extLst>
                    <a:ext uri="{9D8B030D-6E8A-4147-A177-3AD203B41FA5}">
                      <a16:colId xmlns:a16="http://schemas.microsoft.com/office/drawing/2014/main" val="3991688781"/>
                    </a:ext>
                  </a:extLst>
                </a:gridCol>
                <a:gridCol w="4256737">
                  <a:extLst>
                    <a:ext uri="{9D8B030D-6E8A-4147-A177-3AD203B41FA5}">
                      <a16:colId xmlns:a16="http://schemas.microsoft.com/office/drawing/2014/main" val="2092994020"/>
                    </a:ext>
                  </a:extLst>
                </a:gridCol>
                <a:gridCol w="3533719">
                  <a:extLst>
                    <a:ext uri="{9D8B030D-6E8A-4147-A177-3AD203B41FA5}">
                      <a16:colId xmlns:a16="http://schemas.microsoft.com/office/drawing/2014/main" val="172058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err="1"/>
                        <a:t>Airtasker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People quote their price and providers 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 People have no clue about pricing their job</a:t>
                      </a:r>
                    </a:p>
                    <a:p>
                      <a:r>
                        <a:rPr lang="en-AU"/>
                        <a:t>- non-licensed tradies; fake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0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err="1"/>
                        <a:t>HIPages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Listings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 Tradie oriented</a:t>
                      </a:r>
                    </a:p>
                    <a:p>
                      <a:r>
                        <a:rPr lang="en-AU"/>
                        <a:t>- sponsored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err="1"/>
                        <a:t>ServiceSeeking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Listings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 Tradie oriented</a:t>
                      </a:r>
                    </a:p>
                    <a:p>
                      <a:r>
                        <a:rPr lang="en-AU"/>
                        <a:t>- sponsored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8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Facebook, Insta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Lifestyle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 people don’t like to talk about their issues; it mainly about good life </a:t>
                      </a:r>
                      <a:r>
                        <a:rPr lang="en-AU">
                          <a:sym typeface="Wingdings" panose="05000000000000000000" pitchFamily="2" charset="2"/>
                        </a:rPr>
                        <a:t>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6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Google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Search and Listings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 people must spend time searching</a:t>
                      </a:r>
                    </a:p>
                    <a:p>
                      <a:r>
                        <a:rPr lang="en-AU"/>
                        <a:t>- cannot rely on the reviews (known for false reviews and paid reviews)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5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3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08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F0C7-DA77-DD95-F310-30E5D340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Any existing solutions/apps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3EE9E-8BDD-D898-E88D-1051EC5A22EB}"/>
              </a:ext>
            </a:extLst>
          </p:cNvPr>
          <p:cNvGraphicFramePr>
            <a:graphicFrameLocks noGrp="1"/>
          </p:cNvGraphicFramePr>
          <p:nvPr/>
        </p:nvGraphicFramePr>
        <p:xfrm>
          <a:off x="895016" y="15378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91688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2994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058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0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4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96FD-D7C3-FABD-11C4-FAB23FE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E13B-F7DB-31B3-F2AE-1BC41DC4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What about have 3 plumber numbers? – ability to provide preference/sequencing</a:t>
            </a:r>
          </a:p>
        </p:txBody>
      </p:sp>
    </p:spTree>
    <p:extLst>
      <p:ext uri="{BB962C8B-B14F-4D97-AF65-F5344CB8AC3E}">
        <p14:creationId xmlns:p14="http://schemas.microsoft.com/office/powerpoint/2010/main" val="387195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4936-9FEF-7BD4-AD43-10121379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313" y="1621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Encourage stories</a:t>
            </a:r>
          </a:p>
          <a:p>
            <a:r>
              <a:rPr lang="en-US">
                <a:ea typeface="Calibri"/>
                <a:cs typeface="Calibri"/>
              </a:rPr>
              <a:t>Ask open ended questions</a:t>
            </a:r>
          </a:p>
          <a:p>
            <a:r>
              <a:rPr lang="en-US">
                <a:ea typeface="Calibri"/>
                <a:cs typeface="Calibri"/>
              </a:rPr>
              <a:t>Get to specifics</a:t>
            </a:r>
          </a:p>
          <a:p>
            <a:r>
              <a:rPr lang="en-US">
                <a:ea typeface="Calibri"/>
                <a:cs typeface="Calibri"/>
              </a:rPr>
              <a:t>Don't lead</a:t>
            </a:r>
          </a:p>
          <a:p>
            <a:r>
              <a:rPr lang="en-US">
                <a:ea typeface="Calibri"/>
                <a:cs typeface="Calibri"/>
              </a:rPr>
              <a:t>Ask WHY</a:t>
            </a:r>
          </a:p>
          <a:p>
            <a:r>
              <a:rPr lang="en-US">
                <a:ea typeface="Calibri"/>
                <a:cs typeface="Calibri"/>
              </a:rPr>
              <a:t>Short questions</a:t>
            </a:r>
          </a:p>
          <a:p>
            <a:r>
              <a:rPr lang="en-US">
                <a:ea typeface="Calibri"/>
                <a:cs typeface="Calibri"/>
              </a:rPr>
              <a:t>Ask about past or present</a:t>
            </a:r>
          </a:p>
          <a:p>
            <a:r>
              <a:rPr lang="en-US">
                <a:ea typeface="Calibri"/>
                <a:cs typeface="Calibri"/>
              </a:rPr>
              <a:t>Give Time to answer</a:t>
            </a:r>
          </a:p>
        </p:txBody>
      </p:sp>
    </p:spTree>
    <p:extLst>
      <p:ext uri="{BB962C8B-B14F-4D97-AF65-F5344CB8AC3E}">
        <p14:creationId xmlns:p14="http://schemas.microsoft.com/office/powerpoint/2010/main" val="268604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EBEF-0D73-A9F5-8CE4-DB9945A5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224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570E1-7F5E-2997-AE08-3F5D5F2A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0" y="144999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Problem</a:t>
            </a:r>
          </a:p>
          <a:p>
            <a:r>
              <a:rPr lang="en-US">
                <a:ea typeface="Calibri"/>
                <a:cs typeface="Calibri"/>
              </a:rPr>
              <a:t>Customer Segments</a:t>
            </a:r>
          </a:p>
          <a:p>
            <a:r>
              <a:rPr lang="en-US">
                <a:ea typeface="Calibri"/>
                <a:cs typeface="Calibri"/>
              </a:rPr>
              <a:t>Unique value proposition – Single clear message that’s differentiate</a:t>
            </a:r>
          </a:p>
          <a:p>
            <a:r>
              <a:rPr lang="en-US">
                <a:ea typeface="Calibri"/>
                <a:cs typeface="Calibri"/>
              </a:rPr>
              <a:t>Solution – Top 3 features</a:t>
            </a:r>
          </a:p>
          <a:p>
            <a:r>
              <a:rPr lang="en-US">
                <a:ea typeface="Calibri"/>
                <a:cs typeface="Calibri"/>
              </a:rPr>
              <a:t>Unfair advantage - Can't be easily copied</a:t>
            </a:r>
          </a:p>
          <a:p>
            <a:r>
              <a:rPr lang="en-US">
                <a:ea typeface="Calibri"/>
                <a:cs typeface="Calibri"/>
              </a:rPr>
              <a:t>Revenue stream – Life time value</a:t>
            </a:r>
          </a:p>
          <a:p>
            <a:r>
              <a:rPr lang="en-US">
                <a:ea typeface="Calibri"/>
                <a:cs typeface="Calibri"/>
              </a:rPr>
              <a:t>MVP – Landing page, validation of the problem / solution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87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07F9-E519-E052-8311-5CFB03B9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F77A0-E303-1B48-433C-5B2376474B9F}"/>
              </a:ext>
            </a:extLst>
          </p:cNvPr>
          <p:cNvSpPr txBox="1"/>
          <p:nvPr/>
        </p:nvSpPr>
        <p:spPr>
          <a:xfrm>
            <a:off x="838200" y="2051384"/>
            <a:ext cx="187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Get solar installed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1AD73-CE62-3438-E043-86C3C54D1ED0}"/>
              </a:ext>
            </a:extLst>
          </p:cNvPr>
          <p:cNvCxnSpPr/>
          <p:nvPr/>
        </p:nvCxnSpPr>
        <p:spPr>
          <a:xfrm>
            <a:off x="1774418" y="3176336"/>
            <a:ext cx="5853363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787592-19C5-11F0-90B4-153003855E79}"/>
              </a:ext>
            </a:extLst>
          </p:cNvPr>
          <p:cNvSpPr txBox="1"/>
          <p:nvPr/>
        </p:nvSpPr>
        <p:spPr>
          <a:xfrm>
            <a:off x="2710636" y="2779295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BCD22-05F0-D4A8-D2C8-B0D92910BE99}"/>
              </a:ext>
            </a:extLst>
          </p:cNvPr>
          <p:cNvSpPr txBox="1"/>
          <p:nvPr/>
        </p:nvSpPr>
        <p:spPr>
          <a:xfrm>
            <a:off x="3675168" y="277929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BB55-2D0F-B87F-E86C-C04D3E18B03C}"/>
              </a:ext>
            </a:extLst>
          </p:cNvPr>
          <p:cNvSpPr txBox="1"/>
          <p:nvPr/>
        </p:nvSpPr>
        <p:spPr>
          <a:xfrm>
            <a:off x="4701099" y="277929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quotes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0E01-687F-ED23-A22A-DAEA2AE909FB}"/>
              </a:ext>
            </a:extLst>
          </p:cNvPr>
          <p:cNvSpPr txBox="1"/>
          <p:nvPr/>
        </p:nvSpPr>
        <p:spPr>
          <a:xfrm>
            <a:off x="5552261" y="2779294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ROI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78AF-9150-C834-034C-61C0456D667C}"/>
              </a:ext>
            </a:extLst>
          </p:cNvPr>
          <p:cNvSpPr txBox="1"/>
          <p:nvPr/>
        </p:nvSpPr>
        <p:spPr>
          <a:xfrm>
            <a:off x="4482706" y="3429000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 year</a:t>
            </a:r>
          </a:p>
        </p:txBody>
      </p:sp>
      <p:pic>
        <p:nvPicPr>
          <p:cNvPr id="13" name="Graphic 12" descr="Upward trend with solid fill">
            <a:extLst>
              <a:ext uri="{FF2B5EF4-FFF2-40B4-BE49-F238E27FC236}">
                <a16:creationId xmlns:a16="http://schemas.microsoft.com/office/drawing/2014/main" id="{88EF4B11-694F-587F-7E1C-BA5038A49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5670" y="2947740"/>
            <a:ext cx="457194" cy="457194"/>
          </a:xfrm>
          <a:prstGeom prst="rect">
            <a:avLst/>
          </a:prstGeom>
        </p:spPr>
      </p:pic>
      <p:pic>
        <p:nvPicPr>
          <p:cNvPr id="14" name="Graphic 13" descr="Upward trend with solid fill">
            <a:extLst>
              <a:ext uri="{FF2B5EF4-FFF2-40B4-BE49-F238E27FC236}">
                <a16:creationId xmlns:a16="http://schemas.microsoft.com/office/drawing/2014/main" id="{D394624F-861C-2943-FDFF-5848E1892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9127" y="2947740"/>
            <a:ext cx="457194" cy="457194"/>
          </a:xfrm>
          <a:prstGeom prst="rect">
            <a:avLst/>
          </a:prstGeom>
        </p:spPr>
      </p:pic>
      <p:sp>
        <p:nvSpPr>
          <p:cNvPr id="15" name="Call-out: Bent Line 14">
            <a:extLst>
              <a:ext uri="{FF2B5EF4-FFF2-40B4-BE49-F238E27FC236}">
                <a16:creationId xmlns:a16="http://schemas.microsoft.com/office/drawing/2014/main" id="{6134362C-231C-BDC3-19B1-E6418EE9DADE}"/>
              </a:ext>
            </a:extLst>
          </p:cNvPr>
          <p:cNvSpPr/>
          <p:nvPr/>
        </p:nvSpPr>
        <p:spPr>
          <a:xfrm>
            <a:off x="5020507" y="1567363"/>
            <a:ext cx="902368" cy="4993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5993"/>
              <a:gd name="adj6" fmla="val -58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>
                <a:solidFill>
                  <a:schemeClr val="tx1"/>
                </a:solidFill>
              </a:rPr>
              <a:t>Electricity rate increase</a:t>
            </a:r>
          </a:p>
        </p:txBody>
      </p:sp>
      <p:pic>
        <p:nvPicPr>
          <p:cNvPr id="16" name="Graphic 15" descr="Cycle with people with solid fill">
            <a:extLst>
              <a:ext uri="{FF2B5EF4-FFF2-40B4-BE49-F238E27FC236}">
                <a16:creationId xmlns:a16="http://schemas.microsoft.com/office/drawing/2014/main" id="{A352FCCA-8D69-2454-4536-22A22655A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7587" y="2831431"/>
            <a:ext cx="689811" cy="689811"/>
          </a:xfrm>
          <a:prstGeom prst="rect">
            <a:avLst/>
          </a:prstGeom>
        </p:spPr>
      </p:pic>
      <p:pic>
        <p:nvPicPr>
          <p:cNvPr id="17" name="Graphic 16" descr="Upward trend with solid fill">
            <a:extLst>
              <a:ext uri="{FF2B5EF4-FFF2-40B4-BE49-F238E27FC236}">
                <a16:creationId xmlns:a16="http://schemas.microsoft.com/office/drawing/2014/main" id="{7C9B1A15-B33F-D822-A34E-E60F92CD8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0388" y="2947740"/>
            <a:ext cx="457194" cy="457194"/>
          </a:xfrm>
          <a:prstGeom prst="rect">
            <a:avLst/>
          </a:prstGeom>
        </p:spPr>
      </p:pic>
      <p:sp>
        <p:nvSpPr>
          <p:cNvPr id="18" name="Call-out: Bent Line 17">
            <a:extLst>
              <a:ext uri="{FF2B5EF4-FFF2-40B4-BE49-F238E27FC236}">
                <a16:creationId xmlns:a16="http://schemas.microsoft.com/office/drawing/2014/main" id="{031E0288-A854-5616-F2DC-134563191194}"/>
              </a:ext>
            </a:extLst>
          </p:cNvPr>
          <p:cNvSpPr/>
          <p:nvPr/>
        </p:nvSpPr>
        <p:spPr>
          <a:xfrm>
            <a:off x="8187153" y="1540294"/>
            <a:ext cx="902368" cy="4993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5993"/>
              <a:gd name="adj6" fmla="val -58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>
                <a:solidFill>
                  <a:schemeClr val="tx1"/>
                </a:solidFill>
              </a:rPr>
              <a:t>Asked friends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FA0A9-1CD9-EF7B-9130-5B61818DE9DC}"/>
              </a:ext>
            </a:extLst>
          </p:cNvPr>
          <p:cNvCxnSpPr>
            <a:cxnSpLocks/>
          </p:cNvCxnSpPr>
          <p:nvPr/>
        </p:nvCxnSpPr>
        <p:spPr>
          <a:xfrm>
            <a:off x="7928474" y="3541294"/>
            <a:ext cx="651471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Solar Panels outline">
            <a:extLst>
              <a:ext uri="{FF2B5EF4-FFF2-40B4-BE49-F238E27FC236}">
                <a16:creationId xmlns:a16="http://schemas.microsoft.com/office/drawing/2014/main" id="{793A3CCF-9E66-5017-8556-0877FA694B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79945" y="3521242"/>
            <a:ext cx="599237" cy="5992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E13EC6-B839-3A34-5BB8-E09CADBB159B}"/>
              </a:ext>
            </a:extLst>
          </p:cNvPr>
          <p:cNvSpPr txBox="1"/>
          <p:nvPr/>
        </p:nvSpPr>
        <p:spPr>
          <a:xfrm>
            <a:off x="8254209" y="4184983"/>
            <a:ext cx="1299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/>
              <a:t>Solar Installed!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CA6A8-7FD9-F118-C381-CD0600D0D266}"/>
              </a:ext>
            </a:extLst>
          </p:cNvPr>
          <p:cNvSpPr txBox="1"/>
          <p:nvPr/>
        </p:nvSpPr>
        <p:spPr>
          <a:xfrm>
            <a:off x="7975928" y="3616917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1 week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89517-51B9-CDCE-5BB5-D3BF7CD3001F}"/>
              </a:ext>
            </a:extLst>
          </p:cNvPr>
          <p:cNvSpPr txBox="1"/>
          <p:nvPr/>
        </p:nvSpPr>
        <p:spPr>
          <a:xfrm>
            <a:off x="4567557" y="5167526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Call out fees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BE6BC-0E78-F9DD-3D6B-3DF9ACC8CF39}"/>
              </a:ext>
            </a:extLst>
          </p:cNvPr>
          <p:cNvSpPr txBox="1"/>
          <p:nvPr/>
        </p:nvSpPr>
        <p:spPr>
          <a:xfrm>
            <a:off x="5628341" y="4767471"/>
            <a:ext cx="1978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Tradie thinks maybe waste of time</a:t>
            </a:r>
            <a:br>
              <a:rPr lang="en-AU" sz="1000"/>
            </a:br>
            <a:br>
              <a:rPr lang="en-AU" sz="1000"/>
            </a:br>
            <a:r>
              <a:rPr lang="en-AU" sz="1000"/>
              <a:t>called does not trust the tradie</a:t>
            </a:r>
          </a:p>
        </p:txBody>
      </p:sp>
    </p:spTree>
    <p:extLst>
      <p:ext uri="{BB962C8B-B14F-4D97-AF65-F5344CB8AC3E}">
        <p14:creationId xmlns:p14="http://schemas.microsoft.com/office/powerpoint/2010/main" val="37875318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07F9-E519-E052-8311-5CFB03B9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F77A0-E303-1B48-433C-5B2376474B9F}"/>
              </a:ext>
            </a:extLst>
          </p:cNvPr>
          <p:cNvSpPr txBox="1"/>
          <p:nvPr/>
        </p:nvSpPr>
        <p:spPr>
          <a:xfrm>
            <a:off x="838200" y="20513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Plumber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1AD73-CE62-3438-E043-86C3C54D1ED0}"/>
              </a:ext>
            </a:extLst>
          </p:cNvPr>
          <p:cNvCxnSpPr/>
          <p:nvPr/>
        </p:nvCxnSpPr>
        <p:spPr>
          <a:xfrm>
            <a:off x="1774418" y="3176336"/>
            <a:ext cx="5853363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787592-19C5-11F0-90B4-153003855E79}"/>
              </a:ext>
            </a:extLst>
          </p:cNvPr>
          <p:cNvSpPr txBox="1"/>
          <p:nvPr/>
        </p:nvSpPr>
        <p:spPr>
          <a:xfrm>
            <a:off x="2710636" y="2779295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Search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BCD22-05F0-D4A8-D2C8-B0D92910BE99}"/>
              </a:ext>
            </a:extLst>
          </p:cNvPr>
          <p:cNvSpPr txBox="1"/>
          <p:nvPr/>
        </p:nvSpPr>
        <p:spPr>
          <a:xfrm>
            <a:off x="3645775" y="2554432"/>
            <a:ext cx="10599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Called;</a:t>
            </a:r>
          </a:p>
          <a:p>
            <a:r>
              <a:rPr lang="en-AU" sz="1000"/>
              <a:t>Messaged;</a:t>
            </a:r>
          </a:p>
          <a:p>
            <a:r>
              <a:rPr lang="en-AU" sz="1000"/>
              <a:t>Submitted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78AF-9150-C834-034C-61C0456D667C}"/>
              </a:ext>
            </a:extLst>
          </p:cNvPr>
          <p:cNvSpPr txBox="1"/>
          <p:nvPr/>
        </p:nvSpPr>
        <p:spPr>
          <a:xfrm>
            <a:off x="4482706" y="3429000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2 months</a:t>
            </a:r>
          </a:p>
        </p:txBody>
      </p:sp>
      <p:sp>
        <p:nvSpPr>
          <p:cNvPr id="15" name="Call-out: Bent Line 14">
            <a:extLst>
              <a:ext uri="{FF2B5EF4-FFF2-40B4-BE49-F238E27FC236}">
                <a16:creationId xmlns:a16="http://schemas.microsoft.com/office/drawing/2014/main" id="{6134362C-231C-BDC3-19B1-E6418EE9DADE}"/>
              </a:ext>
            </a:extLst>
          </p:cNvPr>
          <p:cNvSpPr/>
          <p:nvPr/>
        </p:nvSpPr>
        <p:spPr>
          <a:xfrm>
            <a:off x="5020506" y="1567362"/>
            <a:ext cx="1433559" cy="5721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4619"/>
              <a:gd name="adj6" fmla="val -4442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>
                <a:solidFill>
                  <a:schemeClr val="tx1"/>
                </a:solidFill>
              </a:rPr>
              <a:t>One plumber asked for call out fee; they might not be sure how serious I am</a:t>
            </a:r>
          </a:p>
        </p:txBody>
      </p:sp>
      <p:pic>
        <p:nvPicPr>
          <p:cNvPr id="16" name="Graphic 15" descr="Cycle with people with solid fill">
            <a:extLst>
              <a:ext uri="{FF2B5EF4-FFF2-40B4-BE49-F238E27FC236}">
                <a16:creationId xmlns:a16="http://schemas.microsoft.com/office/drawing/2014/main" id="{A352FCCA-8D69-2454-4536-22A22655A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7587" y="2831431"/>
            <a:ext cx="689811" cy="689811"/>
          </a:xfrm>
          <a:prstGeom prst="rect">
            <a:avLst/>
          </a:prstGeom>
        </p:spPr>
      </p:pic>
      <p:sp>
        <p:nvSpPr>
          <p:cNvPr id="18" name="Call-out: Bent Line 17">
            <a:extLst>
              <a:ext uri="{FF2B5EF4-FFF2-40B4-BE49-F238E27FC236}">
                <a16:creationId xmlns:a16="http://schemas.microsoft.com/office/drawing/2014/main" id="{031E0288-A854-5616-F2DC-134563191194}"/>
              </a:ext>
            </a:extLst>
          </p:cNvPr>
          <p:cNvSpPr/>
          <p:nvPr/>
        </p:nvSpPr>
        <p:spPr>
          <a:xfrm>
            <a:off x="8187153" y="1091954"/>
            <a:ext cx="902368" cy="9476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1376"/>
              <a:gd name="adj6" fmla="val -5571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>
                <a:solidFill>
                  <a:schemeClr val="tx1"/>
                </a:solidFill>
              </a:rPr>
              <a:t>Asked friends;</a:t>
            </a:r>
          </a:p>
          <a:p>
            <a:pPr algn="ctr"/>
            <a:r>
              <a:rPr lang="en-AU" sz="900">
                <a:solidFill>
                  <a:schemeClr val="tx1"/>
                </a:solidFill>
              </a:rPr>
              <a:t>Couple of friends gave the same contact living in nearby suburb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FA0A9-1CD9-EF7B-9130-5B61818DE9DC}"/>
              </a:ext>
            </a:extLst>
          </p:cNvPr>
          <p:cNvCxnSpPr>
            <a:cxnSpLocks/>
          </p:cNvCxnSpPr>
          <p:nvPr/>
        </p:nvCxnSpPr>
        <p:spPr>
          <a:xfrm>
            <a:off x="7928474" y="3541294"/>
            <a:ext cx="651471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E13EC6-B839-3A34-5BB8-E09CADBB159B}"/>
              </a:ext>
            </a:extLst>
          </p:cNvPr>
          <p:cNvSpPr txBox="1"/>
          <p:nvPr/>
        </p:nvSpPr>
        <p:spPr>
          <a:xfrm>
            <a:off x="8878701" y="3452724"/>
            <a:ext cx="216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/>
              <a:t>Plumbing issue confirmed to be builder's 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CA6A8-7FD9-F118-C381-CD0600D0D266}"/>
              </a:ext>
            </a:extLst>
          </p:cNvPr>
          <p:cNvSpPr txBox="1"/>
          <p:nvPr/>
        </p:nvSpPr>
        <p:spPr>
          <a:xfrm>
            <a:off x="7975928" y="3616917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1 week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89517-51B9-CDCE-5BB5-D3BF7CD3001F}"/>
              </a:ext>
            </a:extLst>
          </p:cNvPr>
          <p:cNvSpPr txBox="1"/>
          <p:nvPr/>
        </p:nvSpPr>
        <p:spPr>
          <a:xfrm>
            <a:off x="4567557" y="5167526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Call out fees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BE6BC-0E78-F9DD-3D6B-3DF9ACC8CF39}"/>
              </a:ext>
            </a:extLst>
          </p:cNvPr>
          <p:cNvSpPr txBox="1"/>
          <p:nvPr/>
        </p:nvSpPr>
        <p:spPr>
          <a:xfrm>
            <a:off x="5628341" y="4767471"/>
            <a:ext cx="1978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Tradie thinks maybe waste of time</a:t>
            </a:r>
            <a:br>
              <a:rPr lang="en-AU" sz="1000"/>
            </a:br>
            <a:br>
              <a:rPr lang="en-AU" sz="1000"/>
            </a:br>
            <a:r>
              <a:rPr lang="en-AU" sz="1000"/>
              <a:t>called does not trust the tradie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53214-180E-DB87-8E51-C493D1A318FC}"/>
              </a:ext>
            </a:extLst>
          </p:cNvPr>
          <p:cNvSpPr txBox="1"/>
          <p:nvPr/>
        </p:nvSpPr>
        <p:spPr>
          <a:xfrm>
            <a:off x="423612" y="2779294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Leakage in Laundry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95181-FEE8-F249-F5AD-11429F799EC9}"/>
              </a:ext>
            </a:extLst>
          </p:cNvPr>
          <p:cNvSpPr txBox="1"/>
          <p:nvPr/>
        </p:nvSpPr>
        <p:spPr>
          <a:xfrm>
            <a:off x="1682218" y="2700816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Builder rejects</a:t>
            </a:r>
          </a:p>
          <a:p>
            <a:r>
              <a:rPr lang="en-AU" sz="1000"/>
              <a:t>To look at </a:t>
            </a:r>
          </a:p>
        </p:txBody>
      </p:sp>
      <p:sp>
        <p:nvSpPr>
          <p:cNvPr id="20" name="Call-out: Bent Line 17">
            <a:extLst>
              <a:ext uri="{FF2B5EF4-FFF2-40B4-BE49-F238E27FC236}">
                <a16:creationId xmlns:a16="http://schemas.microsoft.com/office/drawing/2014/main" id="{9774DCCA-468C-712A-FFBD-44E0C1406124}"/>
              </a:ext>
            </a:extLst>
          </p:cNvPr>
          <p:cNvSpPr/>
          <p:nvPr/>
        </p:nvSpPr>
        <p:spPr>
          <a:xfrm>
            <a:off x="9822497" y="1690688"/>
            <a:ext cx="1123670" cy="9476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409"/>
              <a:gd name="adj6" fmla="val -1314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>
                <a:solidFill>
                  <a:schemeClr val="tx1"/>
                </a:solidFill>
              </a:rPr>
              <a:t>Plumber dropped by early morning before going to his other job; he was happy to know he was recommended</a:t>
            </a:r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9695BA79-DFD9-43B9-43CA-74D87718B48D}"/>
              </a:ext>
            </a:extLst>
          </p:cNvPr>
          <p:cNvSpPr/>
          <p:nvPr/>
        </p:nvSpPr>
        <p:spPr>
          <a:xfrm>
            <a:off x="10218199" y="275208"/>
            <a:ext cx="1766656" cy="1292154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chemeClr val="tx1"/>
                </a:solidFill>
              </a:rPr>
              <a:t>Plumber knew it won’t be a waste of time because of recommendation. Trust!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AA3DC4C1-6A38-D1B5-BFDF-56E8F48ED0D4}"/>
              </a:ext>
            </a:extLst>
          </p:cNvPr>
          <p:cNvSpPr/>
          <p:nvPr/>
        </p:nvSpPr>
        <p:spPr>
          <a:xfrm>
            <a:off x="6019060" y="142939"/>
            <a:ext cx="2420366" cy="1292154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chemeClr val="tx1"/>
                </a:solidFill>
              </a:rPr>
              <a:t>I did not bargain or waste time; just asked to fix the issue because I trusted this plumber due to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15772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FE3D-0D47-C650-B569-55AA9BBB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76"/>
            <a:ext cx="10515600" cy="1325563"/>
          </a:xfrm>
        </p:spPr>
        <p:txBody>
          <a:bodyPr/>
          <a:lstStyle/>
          <a:p>
            <a:r>
              <a:rPr lang="en-AU"/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59D8A-917B-D9B3-978E-A98C23F20E77}"/>
              </a:ext>
            </a:extLst>
          </p:cNvPr>
          <p:cNvSpPr txBox="1"/>
          <p:nvPr/>
        </p:nvSpPr>
        <p:spPr>
          <a:xfrm>
            <a:off x="1269857" y="2133888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/>
              <a:t>Interviewed – 30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24DE1-48D3-DA65-C262-00A258CD8D92}"/>
              </a:ext>
            </a:extLst>
          </p:cNvPr>
          <p:cNvSpPr txBox="1"/>
          <p:nvPr/>
        </p:nvSpPr>
        <p:spPr>
          <a:xfrm>
            <a:off x="1008599" y="3278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90% face on going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BA664-A0BF-36E0-5945-14AC24745116}"/>
              </a:ext>
            </a:extLst>
          </p:cNvPr>
          <p:cNvSpPr txBox="1"/>
          <p:nvPr/>
        </p:nvSpPr>
        <p:spPr>
          <a:xfrm>
            <a:off x="1269857" y="1524834"/>
            <a:ext cx="534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Is this a problem universal? Or how big is the problem?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2DF6B-2C75-AE0F-9CED-F0A3E936CD21}"/>
              </a:ext>
            </a:extLst>
          </p:cNvPr>
          <p:cNvSpPr txBox="1"/>
          <p:nvPr/>
        </p:nvSpPr>
        <p:spPr>
          <a:xfrm>
            <a:off x="1008599" y="3916002"/>
            <a:ext cx="554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More than 60% tap into their family and friends’ network</a:t>
            </a:r>
          </a:p>
        </p:txBody>
      </p:sp>
      <p:pic>
        <p:nvPicPr>
          <p:cNvPr id="14" name="Graphic 13" descr="Iceberg with solid fill">
            <a:extLst>
              <a:ext uri="{FF2B5EF4-FFF2-40B4-BE49-F238E27FC236}">
                <a16:creationId xmlns:a16="http://schemas.microsoft.com/office/drawing/2014/main" id="{92D1AD8F-EF7C-FA50-07EB-657CE1081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457" y="1476237"/>
            <a:ext cx="914400" cy="914400"/>
          </a:xfrm>
          <a:prstGeom prst="rect">
            <a:avLst/>
          </a:prstGeom>
        </p:spPr>
      </p:pic>
      <p:pic>
        <p:nvPicPr>
          <p:cNvPr id="16" name="Graphic 15" descr="Cycle with people with solid fill">
            <a:extLst>
              <a:ext uri="{FF2B5EF4-FFF2-40B4-BE49-F238E27FC236}">
                <a16:creationId xmlns:a16="http://schemas.microsoft.com/office/drawing/2014/main" id="{9AC11AC5-3FF7-E822-939F-FCFAFE502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0463" y="364346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A0FE2C-C539-6491-67D9-B443511D50CA}"/>
              </a:ext>
            </a:extLst>
          </p:cNvPr>
          <p:cNvSpPr txBox="1"/>
          <p:nvPr/>
        </p:nvSpPr>
        <p:spPr>
          <a:xfrm>
            <a:off x="1026367" y="5044946"/>
            <a:ext cx="925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err="1"/>
              <a:t>Xx</a:t>
            </a:r>
            <a:r>
              <a:rPr lang="en-AU"/>
              <a:t>% Tradies perceive commitment from buyer when they are directly contacted with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err="1"/>
              <a:t>Xx</a:t>
            </a:r>
            <a:r>
              <a:rPr lang="en-AU"/>
              <a:t>% Online queries are perceived to be less serious, than direct contact (conversion rate???)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Keeping up with the Ratings is stressful</a:t>
            </a:r>
          </a:p>
        </p:txBody>
      </p:sp>
      <p:pic>
        <p:nvPicPr>
          <p:cNvPr id="10" name="Graphic 9" descr="Construction worker male outline">
            <a:extLst>
              <a:ext uri="{FF2B5EF4-FFF2-40B4-BE49-F238E27FC236}">
                <a16:creationId xmlns:a16="http://schemas.microsoft.com/office/drawing/2014/main" id="{EFB19C67-32D3-F4CB-6895-A05893E7C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8427" y="5238576"/>
            <a:ext cx="1407532" cy="813067"/>
          </a:xfrm>
          <a:prstGeom prst="rect">
            <a:avLst/>
          </a:prstGeom>
        </p:spPr>
      </p:pic>
      <p:pic>
        <p:nvPicPr>
          <p:cNvPr id="12" name="Graphic 11" descr="User Crown Female with solid fill">
            <a:extLst>
              <a:ext uri="{FF2B5EF4-FFF2-40B4-BE49-F238E27FC236}">
                <a16:creationId xmlns:a16="http://schemas.microsoft.com/office/drawing/2014/main" id="{168B9B0F-302E-ED01-4008-F8A23843E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99" y="3050001"/>
            <a:ext cx="914400" cy="914400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FB770A7-6939-2207-320A-8E413C1B82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842227"/>
              </p:ext>
            </p:extLst>
          </p:nvPr>
        </p:nvGraphicFramePr>
        <p:xfrm>
          <a:off x="6037438" y="891674"/>
          <a:ext cx="5897880" cy="3082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5789719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DC9E-1D3E-6693-B7C8-015A77F9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Modes of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A5D78-C40D-F38D-B9F4-7B893F031D9D}"/>
              </a:ext>
            </a:extLst>
          </p:cNvPr>
          <p:cNvSpPr txBox="1"/>
          <p:nvPr/>
        </p:nvSpPr>
        <p:spPr>
          <a:xfrm>
            <a:off x="838200" y="1618718"/>
            <a:ext cx="4992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Call or message people</a:t>
            </a:r>
            <a:br>
              <a:rPr lang="en-AU"/>
            </a:br>
            <a:br>
              <a:rPr lang="en-AU"/>
            </a:br>
            <a:r>
              <a:rPr lang="en-AU"/>
              <a:t>- how many people can we call? Limited bandwidth</a:t>
            </a:r>
          </a:p>
          <a:p>
            <a:r>
              <a:rPr lang="en-AU"/>
              <a:t>- hit and miss (??)</a:t>
            </a:r>
            <a:br>
              <a:rPr lang="en-AU"/>
            </a:br>
            <a:r>
              <a:rPr lang="en-AU"/>
              <a:t>- time consuming and delayed</a:t>
            </a:r>
          </a:p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E59E1-1A95-B056-C09F-8946F77DC33B}"/>
              </a:ext>
            </a:extLst>
          </p:cNvPr>
          <p:cNvSpPr txBox="1"/>
          <p:nvPr/>
        </p:nvSpPr>
        <p:spPr>
          <a:xfrm>
            <a:off x="838200" y="3810040"/>
            <a:ext cx="8097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Post on </a:t>
            </a:r>
            <a:r>
              <a:rPr lang="en-AU" err="1"/>
              <a:t>Whatsapp</a:t>
            </a:r>
            <a:r>
              <a:rPr lang="en-AU"/>
              <a:t> groups</a:t>
            </a:r>
            <a:br>
              <a:rPr lang="en-AU"/>
            </a:br>
            <a:r>
              <a:rPr lang="en-AU"/>
              <a:t>- hesitant to post in bigger groups</a:t>
            </a:r>
          </a:p>
          <a:p>
            <a:r>
              <a:rPr lang="en-AU"/>
              <a:t>- impacts the positive image of the person; (don’t want to broadcast issues in public)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A2415-9705-BA88-A9D0-2AA5E6BDF800}"/>
              </a:ext>
            </a:extLst>
          </p:cNvPr>
          <p:cNvSpPr txBox="1"/>
          <p:nvPr/>
        </p:nvSpPr>
        <p:spPr>
          <a:xfrm>
            <a:off x="1813787" y="5511816"/>
            <a:ext cx="712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People’s phonebook and WhatsApp groups are the key to trusted network</a:t>
            </a:r>
          </a:p>
        </p:txBody>
      </p:sp>
      <p:pic>
        <p:nvPicPr>
          <p:cNvPr id="8" name="Graphic 7" descr="Address Book with solid fill">
            <a:extLst>
              <a:ext uri="{FF2B5EF4-FFF2-40B4-BE49-F238E27FC236}">
                <a16:creationId xmlns:a16="http://schemas.microsoft.com/office/drawing/2014/main" id="{883D64BD-943F-4EBF-289F-7DE56A5D2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6058" y="5303576"/>
            <a:ext cx="914400" cy="914400"/>
          </a:xfrm>
          <a:prstGeom prst="rect">
            <a:avLst/>
          </a:prstGeom>
        </p:spPr>
      </p:pic>
      <p:pic>
        <p:nvPicPr>
          <p:cNvPr id="9" name="Graphic 8" descr="Lightbulb and gear with solid fill">
            <a:extLst>
              <a:ext uri="{FF2B5EF4-FFF2-40B4-BE49-F238E27FC236}">
                <a16:creationId xmlns:a16="http://schemas.microsoft.com/office/drawing/2014/main" id="{64327814-555C-C000-F8E0-0C7E52CAF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055" y="5239282"/>
            <a:ext cx="914400" cy="914400"/>
          </a:xfrm>
          <a:prstGeom prst="rect">
            <a:avLst/>
          </a:prstGeom>
        </p:spPr>
      </p:pic>
      <p:sp>
        <p:nvSpPr>
          <p:cNvPr id="10" name="Call-out: Bent Line 9">
            <a:extLst>
              <a:ext uri="{FF2B5EF4-FFF2-40B4-BE49-F238E27FC236}">
                <a16:creationId xmlns:a16="http://schemas.microsoft.com/office/drawing/2014/main" id="{E2756CB4-D598-B62C-3634-D6BC76D7D823}"/>
              </a:ext>
            </a:extLst>
          </p:cNvPr>
          <p:cNvSpPr/>
          <p:nvPr/>
        </p:nvSpPr>
        <p:spPr>
          <a:xfrm>
            <a:off x="7754353" y="1846847"/>
            <a:ext cx="1425742" cy="6222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865"/>
              <a:gd name="adj6" fmla="val -1327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/>
              <a:t>Dunbar’s number – 150 connections</a:t>
            </a:r>
          </a:p>
        </p:txBody>
      </p:sp>
    </p:spTree>
    <p:extLst>
      <p:ext uri="{BB962C8B-B14F-4D97-AF65-F5344CB8AC3E}">
        <p14:creationId xmlns:p14="http://schemas.microsoft.com/office/powerpoint/2010/main" val="118683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ddress Book with solid fill">
            <a:extLst>
              <a:ext uri="{FF2B5EF4-FFF2-40B4-BE49-F238E27FC236}">
                <a16:creationId xmlns:a16="http://schemas.microsoft.com/office/drawing/2014/main" id="{AD155A6A-42DD-745B-915A-5DA6923D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069" y="1992549"/>
            <a:ext cx="3113314" cy="3113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973797-158A-4C4E-0814-75FD984C277D}"/>
              </a:ext>
            </a:extLst>
          </p:cNvPr>
          <p:cNvSpPr txBox="1"/>
          <p:nvPr/>
        </p:nvSpPr>
        <p:spPr>
          <a:xfrm>
            <a:off x="1410990" y="2785311"/>
            <a:ext cx="3266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I wish there was an app that could provide me top recommendation for a plumber based on my family and friends experience, without encumbering them and without making it onerous for me</a:t>
            </a:r>
          </a:p>
        </p:txBody>
      </p:sp>
      <p:pic>
        <p:nvPicPr>
          <p:cNvPr id="8" name="Graphic 7" descr="Employee badge with solid fill">
            <a:extLst>
              <a:ext uri="{FF2B5EF4-FFF2-40B4-BE49-F238E27FC236}">
                <a16:creationId xmlns:a16="http://schemas.microsoft.com/office/drawing/2014/main" id="{62E7E174-377A-5119-F8DE-41238EC6A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8137" y="2328111"/>
            <a:ext cx="914400" cy="914400"/>
          </a:xfrm>
          <a:prstGeom prst="rect">
            <a:avLst/>
          </a:prstGeom>
        </p:spPr>
      </p:pic>
      <p:pic>
        <p:nvPicPr>
          <p:cNvPr id="9" name="Graphic 8" descr="Employee badge with solid fill">
            <a:extLst>
              <a:ext uri="{FF2B5EF4-FFF2-40B4-BE49-F238E27FC236}">
                <a16:creationId xmlns:a16="http://schemas.microsoft.com/office/drawing/2014/main" id="{5A6A0C56-FAC4-2BD7-7121-BFF35F463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8137" y="3043369"/>
            <a:ext cx="914400" cy="914400"/>
          </a:xfrm>
          <a:prstGeom prst="rect">
            <a:avLst/>
          </a:prstGeom>
        </p:spPr>
      </p:pic>
      <p:pic>
        <p:nvPicPr>
          <p:cNvPr id="10" name="Graphic 9" descr="Employee badge with solid fill">
            <a:extLst>
              <a:ext uri="{FF2B5EF4-FFF2-40B4-BE49-F238E27FC236}">
                <a16:creationId xmlns:a16="http://schemas.microsoft.com/office/drawing/2014/main" id="{4F453029-7A02-F553-D8DC-FECE4DC80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312" y="375862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65B71D-03DD-D624-1560-136838D0A3D3}"/>
              </a:ext>
            </a:extLst>
          </p:cNvPr>
          <p:cNvSpPr txBox="1"/>
          <p:nvPr/>
        </p:nvSpPr>
        <p:spPr>
          <a:xfrm>
            <a:off x="8701413" y="2710838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Recommendation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A55BC-E01F-5285-8127-D0F89B058BC9}"/>
              </a:ext>
            </a:extLst>
          </p:cNvPr>
          <p:cNvSpPr txBox="1"/>
          <p:nvPr/>
        </p:nvSpPr>
        <p:spPr>
          <a:xfrm>
            <a:off x="8701413" y="3426096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Recommendation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D6385-E2FB-6B90-2DC0-134ADAFC8BF4}"/>
              </a:ext>
            </a:extLst>
          </p:cNvPr>
          <p:cNvSpPr txBox="1"/>
          <p:nvPr/>
        </p:nvSpPr>
        <p:spPr>
          <a:xfrm>
            <a:off x="8701413" y="4131110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Recommendation #3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E66EA88-F2E1-AB18-04A0-DF91BAAC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Desire</a:t>
            </a:r>
          </a:p>
        </p:txBody>
      </p:sp>
      <p:pic>
        <p:nvPicPr>
          <p:cNvPr id="17" name="Graphic 16" descr="Thought bubble outline">
            <a:extLst>
              <a:ext uri="{FF2B5EF4-FFF2-40B4-BE49-F238E27FC236}">
                <a16:creationId xmlns:a16="http://schemas.microsoft.com/office/drawing/2014/main" id="{600D1330-33DD-9F8B-B297-6B20ED865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8080" y="883338"/>
            <a:ext cx="5902010" cy="64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0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9898-2804-4913-A390-9877D617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Probable solution</a:t>
            </a:r>
          </a:p>
        </p:txBody>
      </p:sp>
      <p:pic>
        <p:nvPicPr>
          <p:cNvPr id="4" name="Graphic 3" descr="Address Book with solid fill">
            <a:extLst>
              <a:ext uri="{FF2B5EF4-FFF2-40B4-BE49-F238E27FC236}">
                <a16:creationId xmlns:a16="http://schemas.microsoft.com/office/drawing/2014/main" id="{27E0C9DE-FB1A-DA3D-2328-11B1C3827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098" y="1866613"/>
            <a:ext cx="814711" cy="81471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F4E7F88-1AF4-D8B0-BD9E-AD372FF1EC1E}"/>
              </a:ext>
            </a:extLst>
          </p:cNvPr>
          <p:cNvGrpSpPr/>
          <p:nvPr/>
        </p:nvGrpSpPr>
        <p:grpSpPr>
          <a:xfrm>
            <a:off x="2418348" y="1690688"/>
            <a:ext cx="2560303" cy="4802187"/>
            <a:chOff x="2165684" y="2514600"/>
            <a:chExt cx="2147637" cy="37297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DEDE8E-2388-63B7-F343-C53B64575FFB}"/>
                </a:ext>
              </a:extLst>
            </p:cNvPr>
            <p:cNvSpPr/>
            <p:nvPr/>
          </p:nvSpPr>
          <p:spPr>
            <a:xfrm>
              <a:off x="2165684" y="2514600"/>
              <a:ext cx="2147637" cy="37297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B6D1A0-BFA2-69FC-3F94-408F60606CE1}"/>
                </a:ext>
              </a:extLst>
            </p:cNvPr>
            <p:cNvSpPr/>
            <p:nvPr/>
          </p:nvSpPr>
          <p:spPr>
            <a:xfrm>
              <a:off x="3122194" y="5931568"/>
              <a:ext cx="234616" cy="2466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2BA531-619F-F86C-AAFF-F7A710159529}"/>
              </a:ext>
            </a:extLst>
          </p:cNvPr>
          <p:cNvSpPr/>
          <p:nvPr/>
        </p:nvSpPr>
        <p:spPr>
          <a:xfrm>
            <a:off x="3246809" y="2081463"/>
            <a:ext cx="1149016" cy="3850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b="1">
                <a:solidFill>
                  <a:schemeClr val="accent1">
                    <a:lumMod val="50000"/>
                  </a:schemeClr>
                </a:solidFill>
              </a:rPr>
              <a:t>Plumber</a:t>
            </a: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87486AD4-9DCC-5F96-A170-96ABE50C1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0584" y="2160527"/>
            <a:ext cx="226881" cy="22688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8925D68-CCEB-3DAE-3278-9B13A549A31C}"/>
              </a:ext>
            </a:extLst>
          </p:cNvPr>
          <p:cNvSpPr/>
          <p:nvPr/>
        </p:nvSpPr>
        <p:spPr>
          <a:xfrm>
            <a:off x="2533223" y="3175964"/>
            <a:ext cx="210552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C690D-149D-1B92-CCA7-0ED5525258B6}"/>
              </a:ext>
            </a:extLst>
          </p:cNvPr>
          <p:cNvSpPr/>
          <p:nvPr/>
        </p:nvSpPr>
        <p:spPr>
          <a:xfrm>
            <a:off x="2533223" y="3914040"/>
            <a:ext cx="210552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3CB4FF-289E-867F-A87A-2B13B903FC7C}"/>
              </a:ext>
            </a:extLst>
          </p:cNvPr>
          <p:cNvSpPr/>
          <p:nvPr/>
        </p:nvSpPr>
        <p:spPr>
          <a:xfrm>
            <a:off x="2541167" y="4696887"/>
            <a:ext cx="210552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71EFD3-3D87-8CB3-2A97-67D7B9FFFD30}"/>
              </a:ext>
            </a:extLst>
          </p:cNvPr>
          <p:cNvCxnSpPr>
            <a:cxnSpLocks/>
          </p:cNvCxnSpPr>
          <p:nvPr/>
        </p:nvCxnSpPr>
        <p:spPr>
          <a:xfrm flipH="1">
            <a:off x="4245474" y="2607012"/>
            <a:ext cx="1808415" cy="2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2057E7-6E04-A7BF-A5D4-61E33EF724E5}"/>
              </a:ext>
            </a:extLst>
          </p:cNvPr>
          <p:cNvSpPr txBox="1"/>
          <p:nvPr/>
        </p:nvSpPr>
        <p:spPr>
          <a:xfrm>
            <a:off x="6053889" y="3878018"/>
            <a:ext cx="4878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No more texting or calling your contacts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Trusted recommendations that can do your job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6796EF-32AF-6E30-9817-1CB7DD29C1E6}"/>
              </a:ext>
            </a:extLst>
          </p:cNvPr>
          <p:cNvGrpSpPr/>
          <p:nvPr/>
        </p:nvGrpSpPr>
        <p:grpSpPr>
          <a:xfrm>
            <a:off x="5719298" y="1027906"/>
            <a:ext cx="3180348" cy="3180348"/>
            <a:chOff x="5719298" y="1027906"/>
            <a:chExt cx="3180348" cy="3180348"/>
          </a:xfrm>
        </p:grpSpPr>
        <p:pic>
          <p:nvPicPr>
            <p:cNvPr id="29" name="Graphic 28" descr="Cloud outline">
              <a:extLst>
                <a:ext uri="{FF2B5EF4-FFF2-40B4-BE49-F238E27FC236}">
                  <a16:creationId xmlns:a16="http://schemas.microsoft.com/office/drawing/2014/main" id="{FF3B26A7-217D-0A9C-9393-84605CDB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298" y="1027906"/>
              <a:ext cx="3180348" cy="318034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4B65E7-2A1D-F041-592D-3AA464D4166C}"/>
                </a:ext>
              </a:extLst>
            </p:cNvPr>
            <p:cNvGrpSpPr/>
            <p:nvPr/>
          </p:nvGrpSpPr>
          <p:grpSpPr>
            <a:xfrm>
              <a:off x="6207862" y="2284281"/>
              <a:ext cx="2306024" cy="1102274"/>
              <a:chOff x="6207862" y="2284281"/>
              <a:chExt cx="2306024" cy="1102274"/>
            </a:xfrm>
          </p:grpSpPr>
          <p:pic>
            <p:nvPicPr>
              <p:cNvPr id="31" name="Graphic 30" descr="Database outline">
                <a:extLst>
                  <a:ext uri="{FF2B5EF4-FFF2-40B4-BE49-F238E27FC236}">
                    <a16:creationId xmlns:a16="http://schemas.microsoft.com/office/drawing/2014/main" id="{45CE081E-A1A9-39E8-F4FB-95A647DB3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3494" y="2414047"/>
                <a:ext cx="595505" cy="595505"/>
              </a:xfrm>
              <a:prstGeom prst="rect">
                <a:avLst/>
              </a:prstGeom>
            </p:spPr>
          </p:pic>
          <p:pic>
            <p:nvPicPr>
              <p:cNvPr id="36" name="Graphic 35" descr="Head with gears outline">
                <a:extLst>
                  <a:ext uri="{FF2B5EF4-FFF2-40B4-BE49-F238E27FC236}">
                    <a16:creationId xmlns:a16="http://schemas.microsoft.com/office/drawing/2014/main" id="{689AC8B7-5549-2B2C-53A1-47C66A745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523702" y="2284281"/>
                <a:ext cx="737356" cy="737356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1F0C5D-7F79-41E5-1E02-E6CEF05A0CED}"/>
                  </a:ext>
                </a:extLst>
              </p:cNvPr>
              <p:cNvSpPr txBox="1"/>
              <p:nvPr/>
            </p:nvSpPr>
            <p:spPr>
              <a:xfrm>
                <a:off x="6207862" y="2986445"/>
                <a:ext cx="1204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00"/>
                  <a:t>Recommendation AI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41AF85-30D2-16F1-1F58-3F2A4E428543}"/>
                  </a:ext>
                </a:extLst>
              </p:cNvPr>
              <p:cNvSpPr txBox="1"/>
              <p:nvPr/>
            </p:nvSpPr>
            <p:spPr>
              <a:xfrm>
                <a:off x="7309472" y="2968732"/>
                <a:ext cx="12044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00"/>
                  <a:t>Tradie directory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9CCE41E-F791-FD51-B190-D814B9B91C35}"/>
              </a:ext>
            </a:extLst>
          </p:cNvPr>
          <p:cNvGrpSpPr/>
          <p:nvPr/>
        </p:nvGrpSpPr>
        <p:grpSpPr>
          <a:xfrm>
            <a:off x="2869958" y="5290845"/>
            <a:ext cx="1251185" cy="790216"/>
            <a:chOff x="2754588" y="5285486"/>
            <a:chExt cx="1251185" cy="7902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603A1D-362F-7AB4-3AF9-075172A5F708}"/>
                </a:ext>
              </a:extLst>
            </p:cNvPr>
            <p:cNvSpPr/>
            <p:nvPr/>
          </p:nvSpPr>
          <p:spPr>
            <a:xfrm>
              <a:off x="2754588" y="5285486"/>
              <a:ext cx="1251185" cy="620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rgbClr val="000000"/>
                  </a:solidFill>
                  <a:cs typeface="Calibri"/>
                </a:rPr>
                <a:t>Tips from friends:</a:t>
              </a:r>
            </a:p>
            <a:p>
              <a:endParaRPr lang="en-US" sz="800">
                <a:solidFill>
                  <a:srgbClr val="000000"/>
                </a:solidFill>
                <a:cs typeface="Calibri"/>
              </a:endParaRPr>
            </a:p>
            <a:p>
              <a:endParaRPr lang="en-US" sz="800">
                <a:solidFill>
                  <a:srgbClr val="000000"/>
                </a:solidFill>
                <a:cs typeface="Calibri"/>
              </a:endParaRPr>
            </a:p>
            <a:p>
              <a:r>
                <a:rPr lang="en-US" sz="800">
                  <a:solidFill>
                    <a:srgbClr val="000000"/>
                  </a:solidFill>
                  <a:cs typeface="Calibri"/>
                </a:rPr>
                <a:t>Checklist – </a:t>
              </a:r>
              <a:r>
                <a:rPr lang="en-US" sz="800" b="1">
                  <a:solidFill>
                    <a:schemeClr val="accent1">
                      <a:lumMod val="50000"/>
                    </a:schemeClr>
                  </a:solidFill>
                  <a:cs typeface="Calibri"/>
                </a:rPr>
                <a:t>plumber:</a:t>
              </a:r>
              <a:endParaRPr lang="en-US" sz="8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D4847C-1C01-425E-5F7B-8C5D855A08DD}"/>
                </a:ext>
              </a:extLst>
            </p:cNvPr>
            <p:cNvSpPr txBox="1"/>
            <p:nvPr/>
          </p:nvSpPr>
          <p:spPr>
            <a:xfrm>
              <a:off x="3064332" y="5860258"/>
              <a:ext cx="5774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/>
                <a:t>Google….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4D1C16D-3FD0-BE43-585B-869320B205CE}"/>
                </a:ext>
              </a:extLst>
            </p:cNvPr>
            <p:cNvSpPr/>
            <p:nvPr/>
          </p:nvSpPr>
          <p:spPr>
            <a:xfrm>
              <a:off x="3933913" y="5324130"/>
              <a:ext cx="45719" cy="5652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2" name="Callout: Bent Line 31">
            <a:extLst>
              <a:ext uri="{FF2B5EF4-FFF2-40B4-BE49-F238E27FC236}">
                <a16:creationId xmlns:a16="http://schemas.microsoft.com/office/drawing/2014/main" id="{7CB0638A-B4E4-B9B2-7B97-9E6CF2BCE1D1}"/>
              </a:ext>
            </a:extLst>
          </p:cNvPr>
          <p:cNvSpPr/>
          <p:nvPr/>
        </p:nvSpPr>
        <p:spPr>
          <a:xfrm>
            <a:off x="293298" y="3763914"/>
            <a:ext cx="1052423" cy="1043271"/>
          </a:xfrm>
          <a:prstGeom prst="borderCallout2">
            <a:avLst>
              <a:gd name="adj1" fmla="val 66082"/>
              <a:gd name="adj2" fmla="val 105953"/>
              <a:gd name="adj3" fmla="val 90931"/>
              <a:gd name="adj4" fmla="val 132312"/>
              <a:gd name="adj5" fmla="val 182056"/>
              <a:gd name="adj6" fmla="val 2247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>
                <a:solidFill>
                  <a:schemeClr val="tx1">
                    <a:lumMod val="65000"/>
                    <a:lumOff val="35000"/>
                  </a:schemeClr>
                </a:solidFill>
              </a:rPr>
              <a:t>USP:</a:t>
            </a:r>
          </a:p>
          <a:p>
            <a:r>
              <a:rPr lang="en-AU" sz="800">
                <a:solidFill>
                  <a:schemeClr val="tx1">
                    <a:lumMod val="65000"/>
                    <a:lumOff val="35000"/>
                  </a:schemeClr>
                </a:solidFill>
              </a:rPr>
              <a:t>- tips from friends</a:t>
            </a:r>
          </a:p>
          <a:p>
            <a:r>
              <a:rPr lang="en-AU" sz="800">
                <a:solidFill>
                  <a:schemeClr val="tx1">
                    <a:lumMod val="65000"/>
                    <a:lumOff val="35000"/>
                  </a:schemeClr>
                </a:solidFill>
              </a:rPr>
              <a:t>- checklist to education</a:t>
            </a:r>
          </a:p>
          <a:p>
            <a:endParaRPr lang="en-AU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CB58BB-4F2F-4192-5C8C-1ED764B82E4F}"/>
              </a:ext>
            </a:extLst>
          </p:cNvPr>
          <p:cNvGrpSpPr/>
          <p:nvPr/>
        </p:nvGrpSpPr>
        <p:grpSpPr>
          <a:xfrm>
            <a:off x="2870390" y="2949064"/>
            <a:ext cx="1975054" cy="688518"/>
            <a:chOff x="6304547" y="4993105"/>
            <a:chExt cx="1975054" cy="6885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9BBC59-02F1-5CFD-B827-B254C22AE37D}"/>
                </a:ext>
              </a:extLst>
            </p:cNvPr>
            <p:cNvGrpSpPr/>
            <p:nvPr/>
          </p:nvGrpSpPr>
          <p:grpSpPr>
            <a:xfrm>
              <a:off x="6487936" y="5117629"/>
              <a:ext cx="1643071" cy="288758"/>
              <a:chOff x="2899610" y="3475156"/>
              <a:chExt cx="1643071" cy="28875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ED95AA-F7AF-3E8E-4EFC-83E3004BB5A3}"/>
                  </a:ext>
                </a:extLst>
              </p:cNvPr>
              <p:cNvSpPr/>
              <p:nvPr/>
            </p:nvSpPr>
            <p:spPr>
              <a:xfrm>
                <a:off x="2899610" y="3475156"/>
                <a:ext cx="1149016" cy="2887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/>
                  <a:t>TT 1</a:t>
                </a:r>
              </a:p>
            </p:txBody>
          </p:sp>
          <p:pic>
            <p:nvPicPr>
              <p:cNvPr id="13" name="Graphic 12" descr="Chat bubble with solid fill">
                <a:extLst>
                  <a:ext uri="{FF2B5EF4-FFF2-40B4-BE49-F238E27FC236}">
                    <a16:creationId xmlns:a16="http://schemas.microsoft.com/office/drawing/2014/main" id="{B4D9EC80-591B-F8B4-A37D-D0EE542B4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326681" y="3511535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15" name="Graphic 14" descr="Receiver with solid fill">
                <a:extLst>
                  <a:ext uri="{FF2B5EF4-FFF2-40B4-BE49-F238E27FC236}">
                    <a16:creationId xmlns:a16="http://schemas.microsoft.com/office/drawing/2014/main" id="{1C809BF9-7B55-2F6E-8076-A529E8131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91305" y="3511535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11CF1C-E67C-4285-5A2B-E4888A02E1F0}"/>
                </a:ext>
              </a:extLst>
            </p:cNvPr>
            <p:cNvSpPr/>
            <p:nvPr/>
          </p:nvSpPr>
          <p:spPr>
            <a:xfrm>
              <a:off x="6304547" y="4993105"/>
              <a:ext cx="1975054" cy="68851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2" name="Graphic 41" descr="User outline">
              <a:extLst>
                <a:ext uri="{FF2B5EF4-FFF2-40B4-BE49-F238E27FC236}">
                  <a16:creationId xmlns:a16="http://schemas.microsoft.com/office/drawing/2014/main" id="{1A4563E6-40C1-AF72-D841-CB7860C2E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67941" y="5413172"/>
              <a:ext cx="230676" cy="23067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0D12EF-0E80-7FF6-BCF2-60927A707F2D}"/>
                </a:ext>
              </a:extLst>
            </p:cNvPr>
            <p:cNvSpPr txBox="1"/>
            <p:nvPr/>
          </p:nvSpPr>
          <p:spPr>
            <a:xfrm>
              <a:off x="6606192" y="5428404"/>
              <a:ext cx="2808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b="1"/>
                <a:t>LP</a:t>
              </a:r>
            </a:p>
          </p:txBody>
        </p:sp>
        <p:pic>
          <p:nvPicPr>
            <p:cNvPr id="44" name="Graphic 43" descr="Chat bubble with solid fill">
              <a:extLst>
                <a:ext uri="{FF2B5EF4-FFF2-40B4-BE49-F238E27FC236}">
                  <a16:creationId xmlns:a16="http://schemas.microsoft.com/office/drawing/2014/main" id="{48AA7B69-6A11-9A56-5A3E-4C09F8E4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15957" y="5436005"/>
              <a:ext cx="216000" cy="216000"/>
            </a:xfrm>
            <a:prstGeom prst="rect">
              <a:avLst/>
            </a:prstGeom>
          </p:spPr>
        </p:pic>
        <p:pic>
          <p:nvPicPr>
            <p:cNvPr id="45" name="Graphic 44" descr="Receiver with solid fill">
              <a:extLst>
                <a:ext uri="{FF2B5EF4-FFF2-40B4-BE49-F238E27FC236}">
                  <a16:creationId xmlns:a16="http://schemas.microsoft.com/office/drawing/2014/main" id="{5877269F-0A5B-35AF-C3C4-89FC73545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80581" y="5436005"/>
              <a:ext cx="216000" cy="216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E7B7DC-4B2C-3CBE-5218-FE5ACC0AC3C7}"/>
              </a:ext>
            </a:extLst>
          </p:cNvPr>
          <p:cNvGrpSpPr/>
          <p:nvPr/>
        </p:nvGrpSpPr>
        <p:grpSpPr>
          <a:xfrm>
            <a:off x="2873402" y="3739681"/>
            <a:ext cx="1975054" cy="688518"/>
            <a:chOff x="6304547" y="4993105"/>
            <a:chExt cx="1975054" cy="68851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9AA0E5F-560C-C3B7-0CFF-F32FB284FD97}"/>
                </a:ext>
              </a:extLst>
            </p:cNvPr>
            <p:cNvGrpSpPr/>
            <p:nvPr/>
          </p:nvGrpSpPr>
          <p:grpSpPr>
            <a:xfrm>
              <a:off x="6487936" y="5117629"/>
              <a:ext cx="1643071" cy="288758"/>
              <a:chOff x="2899610" y="3475156"/>
              <a:chExt cx="1643071" cy="288758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AFF649FC-8083-B93F-1AB4-93B855BB2183}"/>
                  </a:ext>
                </a:extLst>
              </p:cNvPr>
              <p:cNvSpPr/>
              <p:nvPr/>
            </p:nvSpPr>
            <p:spPr>
              <a:xfrm>
                <a:off x="2899610" y="3475156"/>
                <a:ext cx="1149016" cy="2887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/>
                  <a:t>TT 2</a:t>
                </a:r>
              </a:p>
            </p:txBody>
          </p:sp>
          <p:pic>
            <p:nvPicPr>
              <p:cNvPr id="58" name="Graphic 57" descr="Chat bubble with solid fill">
                <a:extLst>
                  <a:ext uri="{FF2B5EF4-FFF2-40B4-BE49-F238E27FC236}">
                    <a16:creationId xmlns:a16="http://schemas.microsoft.com/office/drawing/2014/main" id="{418741CC-6EE8-E28A-63DE-E4CB4D40A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326681" y="3511535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59" name="Graphic 58" descr="Receiver with solid fill">
                <a:extLst>
                  <a:ext uri="{FF2B5EF4-FFF2-40B4-BE49-F238E27FC236}">
                    <a16:creationId xmlns:a16="http://schemas.microsoft.com/office/drawing/2014/main" id="{195CC0F2-4B05-89DA-6255-C2C081B79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91305" y="3511535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92981A-F1DF-CECA-0979-9EB2EDAEDF83}"/>
                </a:ext>
              </a:extLst>
            </p:cNvPr>
            <p:cNvSpPr/>
            <p:nvPr/>
          </p:nvSpPr>
          <p:spPr>
            <a:xfrm>
              <a:off x="6304547" y="4993105"/>
              <a:ext cx="1975054" cy="68851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3" name="Graphic 52" descr="User outline">
              <a:extLst>
                <a:ext uri="{FF2B5EF4-FFF2-40B4-BE49-F238E27FC236}">
                  <a16:creationId xmlns:a16="http://schemas.microsoft.com/office/drawing/2014/main" id="{946E57D0-D1BF-1881-373C-A7A9FCB2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67941" y="5413172"/>
              <a:ext cx="230676" cy="23067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7E0A00-87C7-DC8B-91C4-8BFD24F7C7E5}"/>
                </a:ext>
              </a:extLst>
            </p:cNvPr>
            <p:cNvSpPr txBox="1"/>
            <p:nvPr/>
          </p:nvSpPr>
          <p:spPr>
            <a:xfrm>
              <a:off x="6606192" y="5428404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b="1"/>
                <a:t>RJ</a:t>
              </a:r>
            </a:p>
          </p:txBody>
        </p:sp>
        <p:pic>
          <p:nvPicPr>
            <p:cNvPr id="55" name="Graphic 54" descr="Chat bubble with solid fill">
              <a:extLst>
                <a:ext uri="{FF2B5EF4-FFF2-40B4-BE49-F238E27FC236}">
                  <a16:creationId xmlns:a16="http://schemas.microsoft.com/office/drawing/2014/main" id="{64002746-B2B2-7425-F894-DD16776D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15957" y="5436005"/>
              <a:ext cx="216000" cy="216000"/>
            </a:xfrm>
            <a:prstGeom prst="rect">
              <a:avLst/>
            </a:prstGeom>
          </p:spPr>
        </p:pic>
        <p:pic>
          <p:nvPicPr>
            <p:cNvPr id="56" name="Graphic 55" descr="Receiver with solid fill">
              <a:extLst>
                <a:ext uri="{FF2B5EF4-FFF2-40B4-BE49-F238E27FC236}">
                  <a16:creationId xmlns:a16="http://schemas.microsoft.com/office/drawing/2014/main" id="{02B423F1-7E50-B3EB-536A-C32C5991A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80581" y="5436005"/>
              <a:ext cx="216000" cy="2160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F2F6B44-09A0-B542-7F38-C184D941B91F}"/>
              </a:ext>
            </a:extLst>
          </p:cNvPr>
          <p:cNvGrpSpPr/>
          <p:nvPr/>
        </p:nvGrpSpPr>
        <p:grpSpPr>
          <a:xfrm>
            <a:off x="2870390" y="4501172"/>
            <a:ext cx="1975054" cy="688518"/>
            <a:chOff x="6304547" y="4993105"/>
            <a:chExt cx="1975054" cy="68851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57E48F-0738-719F-F7D5-379CFCDA0CF4}"/>
                </a:ext>
              </a:extLst>
            </p:cNvPr>
            <p:cNvGrpSpPr/>
            <p:nvPr/>
          </p:nvGrpSpPr>
          <p:grpSpPr>
            <a:xfrm>
              <a:off x="6487936" y="5117629"/>
              <a:ext cx="1643071" cy="288758"/>
              <a:chOff x="2899610" y="3475156"/>
              <a:chExt cx="1643071" cy="288758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C7394A62-9CFF-2AFB-DDB8-FF23099F2FB9}"/>
                  </a:ext>
                </a:extLst>
              </p:cNvPr>
              <p:cNvSpPr/>
              <p:nvPr/>
            </p:nvSpPr>
            <p:spPr>
              <a:xfrm>
                <a:off x="2899610" y="3475156"/>
                <a:ext cx="1149016" cy="2887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/>
                  <a:t>TT 3</a:t>
                </a:r>
              </a:p>
            </p:txBody>
          </p:sp>
          <p:pic>
            <p:nvPicPr>
              <p:cNvPr id="68" name="Graphic 67" descr="Chat bubble with solid fill">
                <a:extLst>
                  <a:ext uri="{FF2B5EF4-FFF2-40B4-BE49-F238E27FC236}">
                    <a16:creationId xmlns:a16="http://schemas.microsoft.com/office/drawing/2014/main" id="{D778CE8B-BFE1-201E-A5A0-811EBB49B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326681" y="3511535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69" name="Graphic 68" descr="Receiver with solid fill">
                <a:extLst>
                  <a:ext uri="{FF2B5EF4-FFF2-40B4-BE49-F238E27FC236}">
                    <a16:creationId xmlns:a16="http://schemas.microsoft.com/office/drawing/2014/main" id="{6063F934-8BDD-028C-DB2F-E99FDAF9E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91305" y="3511535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A6EC4C-7EFE-3B0B-F479-C75D0F50468E}"/>
                </a:ext>
              </a:extLst>
            </p:cNvPr>
            <p:cNvSpPr/>
            <p:nvPr/>
          </p:nvSpPr>
          <p:spPr>
            <a:xfrm>
              <a:off x="6304547" y="4993105"/>
              <a:ext cx="1975054" cy="68851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3" name="Graphic 62" descr="User outline">
              <a:extLst>
                <a:ext uri="{FF2B5EF4-FFF2-40B4-BE49-F238E27FC236}">
                  <a16:creationId xmlns:a16="http://schemas.microsoft.com/office/drawing/2014/main" id="{6D814304-C976-2E44-21D2-6E204F9CB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67941" y="5413172"/>
              <a:ext cx="230676" cy="230676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08E96B-2158-581B-8DB4-F3389DBA1331}"/>
                </a:ext>
              </a:extLst>
            </p:cNvPr>
            <p:cNvSpPr txBox="1"/>
            <p:nvPr/>
          </p:nvSpPr>
          <p:spPr>
            <a:xfrm>
              <a:off x="6606192" y="5428404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b="1"/>
                <a:t>SM</a:t>
              </a:r>
            </a:p>
          </p:txBody>
        </p:sp>
        <p:pic>
          <p:nvPicPr>
            <p:cNvPr id="65" name="Graphic 64" descr="Chat bubble with solid fill">
              <a:extLst>
                <a:ext uri="{FF2B5EF4-FFF2-40B4-BE49-F238E27FC236}">
                  <a16:creationId xmlns:a16="http://schemas.microsoft.com/office/drawing/2014/main" id="{03AD6B7A-2946-3D19-5762-C0A0727A0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15957" y="5436005"/>
              <a:ext cx="216000" cy="216000"/>
            </a:xfrm>
            <a:prstGeom prst="rect">
              <a:avLst/>
            </a:prstGeom>
          </p:spPr>
        </p:pic>
        <p:pic>
          <p:nvPicPr>
            <p:cNvPr id="66" name="Graphic 65" descr="Receiver with solid fill">
              <a:extLst>
                <a:ext uri="{FF2B5EF4-FFF2-40B4-BE49-F238E27FC236}">
                  <a16:creationId xmlns:a16="http://schemas.microsoft.com/office/drawing/2014/main" id="{130A49ED-DFF9-2870-9159-704D67C6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80581" y="5436005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67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F36D-F30B-5FEC-1A4D-BDC52604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Market Share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0B6F4D-D73D-D90A-0126-A0E013BB457D}"/>
              </a:ext>
            </a:extLst>
          </p:cNvPr>
          <p:cNvSpPr/>
          <p:nvPr/>
        </p:nvSpPr>
        <p:spPr>
          <a:xfrm>
            <a:off x="1191126" y="2304047"/>
            <a:ext cx="3465095" cy="358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/>
              <a:t>10.9 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630D4-764E-5D82-3875-D29159013668}"/>
              </a:ext>
            </a:extLst>
          </p:cNvPr>
          <p:cNvSpPr/>
          <p:nvPr/>
        </p:nvSpPr>
        <p:spPr>
          <a:xfrm>
            <a:off x="1606215" y="3296653"/>
            <a:ext cx="2634916" cy="25928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>
                <a:solidFill>
                  <a:schemeClr val="tx1"/>
                </a:solidFill>
              </a:rPr>
              <a:t>7.2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2CE63-AE4C-9732-9449-D7E9C4E18513}"/>
              </a:ext>
            </a:extLst>
          </p:cNvPr>
          <p:cNvSpPr txBox="1"/>
          <p:nvPr/>
        </p:nvSpPr>
        <p:spPr>
          <a:xfrm>
            <a:off x="8325853" y="270711"/>
            <a:ext cx="3429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User base</a:t>
            </a:r>
          </a:p>
          <a:p>
            <a:r>
              <a:rPr lang="en-AU" sz="1100"/>
              <a:t>- Dwellings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100"/>
              <a:t>owner occupied ?? – 66%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100"/>
              <a:t>Average number of people per dwelling – 2.6</a:t>
            </a:r>
          </a:p>
          <a:p>
            <a:r>
              <a:rPr lang="en-AU" sz="1100"/>
              <a:t>Usage frequency? Stickiness issue can be solved by expanding into various categories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F52D9-6AE4-D4CA-9294-0903B81F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941" y="1431759"/>
            <a:ext cx="1910170" cy="1652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6CFF2-EB3D-708F-EB21-0058B3E57025}"/>
              </a:ext>
            </a:extLst>
          </p:cNvPr>
          <p:cNvSpPr txBox="1"/>
          <p:nvPr/>
        </p:nvSpPr>
        <p:spPr>
          <a:xfrm>
            <a:off x="7724274" y="3224463"/>
            <a:ext cx="25798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/>
              <a:t>- plumber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- electrician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- gardeners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- aircon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- outdoor landscaping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- indoor renovator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- Handyman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- Pest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Cleaners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Security (cams etc.)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Car repair</a:t>
            </a:r>
          </a:p>
        </p:txBody>
      </p:sp>
    </p:spTree>
    <p:extLst>
      <p:ext uri="{BB962C8B-B14F-4D97-AF65-F5344CB8AC3E}">
        <p14:creationId xmlns:p14="http://schemas.microsoft.com/office/powerpoint/2010/main" val="254017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E539-997D-FB84-167F-D8A1D767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8A8F-0EF3-E6CF-C3D1-CCC2FFAD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39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ADLaM Display</vt:lpstr>
      <vt:lpstr>Arial</vt:lpstr>
      <vt:lpstr>Calibri</vt:lpstr>
      <vt:lpstr>Calibri Light</vt:lpstr>
      <vt:lpstr>Wingdings</vt:lpstr>
      <vt:lpstr>Office Theme</vt:lpstr>
      <vt:lpstr>TRUSTNET</vt:lpstr>
      <vt:lpstr>Story</vt:lpstr>
      <vt:lpstr>Story</vt:lpstr>
      <vt:lpstr>Problem</vt:lpstr>
      <vt:lpstr>Modes of communication</vt:lpstr>
      <vt:lpstr>Desire</vt:lpstr>
      <vt:lpstr>Probable solution</vt:lpstr>
      <vt:lpstr>Market Share</vt:lpstr>
      <vt:lpstr>Hypothesis</vt:lpstr>
      <vt:lpstr>Business Model Canvas</vt:lpstr>
      <vt:lpstr>Funding needs</vt:lpstr>
      <vt:lpstr>PowerPoint Presentation</vt:lpstr>
      <vt:lpstr>Competition</vt:lpstr>
      <vt:lpstr>Any existing solutions/apps</vt:lpstr>
      <vt:lpstr>FAQs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P</dc:creator>
  <cp:lastModifiedBy>Lalit P</cp:lastModifiedBy>
  <cp:revision>1</cp:revision>
  <dcterms:created xsi:type="dcterms:W3CDTF">2023-11-05T04:35:09Z</dcterms:created>
  <dcterms:modified xsi:type="dcterms:W3CDTF">2023-12-02T23:48:51Z</dcterms:modified>
</cp:coreProperties>
</file>