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92" r:id="rId2"/>
    <p:sldId id="278" r:id="rId3"/>
    <p:sldId id="279" r:id="rId4"/>
    <p:sldId id="281" r:id="rId5"/>
    <p:sldId id="280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5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D99CFE-6124-3731-1800-57B847B790C0}" name="Rajesh Joseph" initials="RJ" userId="874c571b8934131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22D03-C179-4CBB-8DEF-811DB188FD39}" v="501" dt="2023-12-02T09:09:14.427"/>
    <p1510:client id="{EA0A6019-4DD6-43BF-B664-F60F0B555EEA}" v="819" dt="2023-12-03T04:28:36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23" autoAdjust="0"/>
  </p:normalViewPr>
  <p:slideViewPr>
    <p:cSldViewPr snapToGrid="0">
      <p:cViewPr>
        <p:scale>
          <a:sx n="106" d="100"/>
          <a:sy n="106" d="100"/>
        </p:scale>
        <p:origin x="9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AB22D03-C179-4CBB-8DEF-811DB188FD39}"/>
    <pc:docChg chg="modSld">
      <pc:chgData name="" userId="" providerId="" clId="Web-{AAB22D03-C179-4CBB-8DEF-811DB188FD39}" dt="2023-12-02T08:13:15.762" v="0" actId="20577"/>
      <pc:docMkLst>
        <pc:docMk/>
      </pc:docMkLst>
      <pc:sldChg chg="modSp">
        <pc:chgData name="" userId="" providerId="" clId="Web-{AAB22D03-C179-4CBB-8DEF-811DB188FD39}" dt="2023-12-02T08:13:15.762" v="0" actId="20577"/>
        <pc:sldMkLst>
          <pc:docMk/>
          <pc:sldMk cId="412220099" sldId="256"/>
        </pc:sldMkLst>
        <pc:spChg chg="mod">
          <ac:chgData name="" userId="" providerId="" clId="Web-{AAB22D03-C179-4CBB-8DEF-811DB188FD39}" dt="2023-12-02T08:13:15.762" v="0" actId="20577"/>
          <ac:spMkLst>
            <pc:docMk/>
            <pc:sldMk cId="412220099" sldId="256"/>
            <ac:spMk id="2" creationId="{3D167D39-D533-CD60-3A4E-4091F8E116B3}"/>
          </ac:spMkLst>
        </pc:spChg>
      </pc:sldChg>
    </pc:docChg>
  </pc:docChgLst>
  <pc:docChgLst>
    <pc:chgData name="Lalit P" userId="95e55d27448df2ad" providerId="LiveId" clId="{EA0A6019-4DD6-43BF-B664-F60F0B555EEA}"/>
    <pc:docChg chg="undo redo custSel addSld delSld modSld sldOrd">
      <pc:chgData name="Lalit P" userId="95e55d27448df2ad" providerId="LiveId" clId="{EA0A6019-4DD6-43BF-B664-F60F0B555EEA}" dt="2023-12-03T05:02:38.973" v="4040" actId="20577"/>
      <pc:docMkLst>
        <pc:docMk/>
      </pc:docMkLst>
      <pc:sldChg chg="addSp delSp modSp add del mod ord setBg setClrOvrMap delDesignElem">
        <pc:chgData name="Lalit P" userId="95e55d27448df2ad" providerId="LiveId" clId="{EA0A6019-4DD6-43BF-B664-F60F0B555EEA}" dt="2023-12-03T03:35:24.555" v="3623" actId="478"/>
        <pc:sldMkLst>
          <pc:docMk/>
          <pc:sldMk cId="412220099" sldId="256"/>
        </pc:sldMkLst>
        <pc:spChg chg="del mod">
          <ac:chgData name="Lalit P" userId="95e55d27448df2ad" providerId="LiveId" clId="{EA0A6019-4DD6-43BF-B664-F60F0B555EEA}" dt="2023-12-03T02:53:02.067" v="3200" actId="478"/>
          <ac:spMkLst>
            <pc:docMk/>
            <pc:sldMk cId="412220099" sldId="256"/>
            <ac:spMk id="2" creationId="{3D167D39-D533-CD60-3A4E-4091F8E116B3}"/>
          </ac:spMkLst>
        </pc:spChg>
        <pc:spChg chg="mod">
          <ac:chgData name="Lalit P" userId="95e55d27448df2ad" providerId="LiveId" clId="{EA0A6019-4DD6-43BF-B664-F60F0B555EEA}" dt="2023-12-03T02:53:13.938" v="3212" actId="20577"/>
          <ac:spMkLst>
            <pc:docMk/>
            <pc:sldMk cId="412220099" sldId="256"/>
            <ac:spMk id="3" creationId="{0FCFEAEE-B89C-231D-E0E9-EDAD480FCC24}"/>
          </ac:spMkLst>
        </pc:spChg>
        <pc:spChg chg="add">
          <ac:chgData name="Lalit P" userId="95e55d27448df2ad" providerId="LiveId" clId="{EA0A6019-4DD6-43BF-B664-F60F0B555EEA}" dt="2023-12-03T00:00:55.604" v="1113" actId="26606"/>
          <ac:spMkLst>
            <pc:docMk/>
            <pc:sldMk cId="412220099" sldId="256"/>
            <ac:spMk id="5" creationId="{70068059-9097-4F05-BA38-CDD7DBF77372}"/>
          </ac:spMkLst>
        </pc:spChg>
        <pc:spChg chg="add">
          <ac:chgData name="Lalit P" userId="95e55d27448df2ad" providerId="LiveId" clId="{EA0A6019-4DD6-43BF-B664-F60F0B555EEA}" dt="2023-12-03T00:00:55.604" v="1113" actId="26606"/>
          <ac:spMkLst>
            <pc:docMk/>
            <pc:sldMk cId="412220099" sldId="256"/>
            <ac:spMk id="6" creationId="{E164A015-EDB3-4688-8B77-9255305411E1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412220099" sldId="256"/>
            <ac:spMk id="8" creationId="{8A0B882D-4FEF-4E28-9811-11D57386D4F4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412220099" sldId="256"/>
            <ac:spMk id="10" creationId="{E8DA6D14-0849-4180-8DEF-F2F6BF123206}"/>
          </ac:spMkLst>
        </pc:spChg>
        <pc:picChg chg="add del mod">
          <ac:chgData name="Lalit P" userId="95e55d27448df2ad" providerId="LiveId" clId="{EA0A6019-4DD6-43BF-B664-F60F0B555EEA}" dt="2023-12-03T03:35:24.555" v="3623" actId="478"/>
          <ac:picMkLst>
            <pc:docMk/>
            <pc:sldMk cId="412220099" sldId="256"/>
            <ac:picMk id="7" creationId="{EBADE3D8-8BC0-EED6-70D8-CA09915565DB}"/>
          </ac:picMkLst>
        </pc:picChg>
      </pc:sldChg>
      <pc:sldChg chg="delSp del delDesignElem">
        <pc:chgData name="Lalit P" userId="95e55d27448df2ad" providerId="LiveId" clId="{EA0A6019-4DD6-43BF-B664-F60F0B555EEA}" dt="2023-12-03T01:52:27.206" v="2168" actId="47"/>
        <pc:sldMkLst>
          <pc:docMk/>
          <pc:sldMk cId="3787531842" sldId="258"/>
        </pc:sldMkLst>
        <pc:spChg chg="del">
          <ac:chgData name="Lalit P" userId="95e55d27448df2ad" providerId="LiveId" clId="{EA0A6019-4DD6-43BF-B664-F60F0B555EEA}" dt="2023-12-03T00:00:43.462" v="1111"/>
          <ac:spMkLst>
            <pc:docMk/>
            <pc:sldMk cId="3787531842" sldId="258"/>
            <ac:spMk id="31" creationId="{47AEA421-5F29-4BA7-9360-2501B5987921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3787531842" sldId="258"/>
            <ac:spMk id="33" creationId="{9348F0CB-4904-4DEF-BDD4-ADEC2DCCCBD7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3787531842" sldId="258"/>
            <ac:spMk id="35" creationId="{1583E1B8-79B3-49BB-8704-58E4AB1AF213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3787531842" sldId="258"/>
            <ac:spMk id="37" creationId="{7BB34D5F-2B87-438E-8236-69C6068D47A4}"/>
          </ac:spMkLst>
        </pc:spChg>
      </pc:sldChg>
      <pc:sldChg chg="delSp del delDesignElem">
        <pc:chgData name="Lalit P" userId="95e55d27448df2ad" providerId="LiveId" clId="{EA0A6019-4DD6-43BF-B664-F60F0B555EEA}" dt="2023-12-03T01:52:33.208" v="2169" actId="47"/>
        <pc:sldMkLst>
          <pc:docMk/>
          <pc:sldMk cId="3352818863" sldId="273"/>
        </pc:sldMkLst>
        <pc:spChg chg="del">
          <ac:chgData name="Lalit P" userId="95e55d27448df2ad" providerId="LiveId" clId="{EA0A6019-4DD6-43BF-B664-F60F0B555EEA}" dt="2023-12-03T00:00:43.462" v="1111"/>
          <ac:spMkLst>
            <pc:docMk/>
            <pc:sldMk cId="3352818863" sldId="273"/>
            <ac:spMk id="25" creationId="{10B541F0-7F6E-402E-84D8-CF96EACA5FBC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3352818863" sldId="273"/>
            <ac:spMk id="26" creationId="{F747F1B4-B831-4277-8AB0-32767F7EB7BF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3352818863" sldId="273"/>
            <ac:spMk id="27" creationId="{D80CFA21-AB7C-4BEB-9BFF-05764FBBF3C6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3352818863" sldId="273"/>
            <ac:spMk id="28" creationId="{12F7E335-851A-4CAE-B09F-E657819D4600}"/>
          </ac:spMkLst>
        </pc:spChg>
      </pc:sldChg>
      <pc:sldChg chg="delSp del delDesignElem">
        <pc:chgData name="Lalit P" userId="95e55d27448df2ad" providerId="LiveId" clId="{EA0A6019-4DD6-43BF-B664-F60F0B555EEA}" dt="2023-12-03T01:07:23.152" v="1949" actId="47"/>
        <pc:sldMkLst>
          <pc:docMk/>
          <pc:sldMk cId="2867905146" sldId="274"/>
        </pc:sldMkLst>
        <pc:spChg chg="del">
          <ac:chgData name="Lalit P" userId="95e55d27448df2ad" providerId="LiveId" clId="{EA0A6019-4DD6-43BF-B664-F60F0B555EEA}" dt="2023-12-03T00:00:43.462" v="1111"/>
          <ac:spMkLst>
            <pc:docMk/>
            <pc:sldMk cId="2867905146" sldId="274"/>
            <ac:spMk id="30" creationId="{EE4E366E-272A-409E-840F-9A6A64A9E3FF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2867905146" sldId="274"/>
            <ac:spMk id="35" creationId="{A721560C-E4AB-4287-A29C-3F6916794CB9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2867905146" sldId="274"/>
            <ac:spMk id="37" creationId="{DF6CFF07-D953-4F9C-9A0E-E0A6AACB6158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2867905146" sldId="274"/>
            <ac:spMk id="39" creationId="{DAA4FEEE-0B5F-41BF-825D-60F9FB089568}"/>
          </ac:spMkLst>
        </pc:spChg>
      </pc:sldChg>
      <pc:sldChg chg="delSp del delDesignElem">
        <pc:chgData name="Lalit P" userId="95e55d27448df2ad" providerId="LiveId" clId="{EA0A6019-4DD6-43BF-B664-F60F0B555EEA}" dt="2023-12-03T01:07:24.699" v="1950" actId="47"/>
        <pc:sldMkLst>
          <pc:docMk/>
          <pc:sldMk cId="557189994" sldId="276"/>
        </pc:sldMkLst>
        <pc:spChg chg="del">
          <ac:chgData name="Lalit P" userId="95e55d27448df2ad" providerId="LiveId" clId="{EA0A6019-4DD6-43BF-B664-F60F0B555EEA}" dt="2023-12-03T00:00:43.462" v="1111"/>
          <ac:spMkLst>
            <pc:docMk/>
            <pc:sldMk cId="557189994" sldId="276"/>
            <ac:spMk id="30" creationId="{EE4E366E-272A-409E-840F-9A6A64A9E3FF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557189994" sldId="276"/>
            <ac:spMk id="35" creationId="{A721560C-E4AB-4287-A29C-3F6916794CB9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557189994" sldId="276"/>
            <ac:spMk id="37" creationId="{DF6CFF07-D953-4F9C-9A0E-E0A6AACB6158}"/>
          </ac:spMkLst>
        </pc:spChg>
        <pc:spChg chg="del">
          <ac:chgData name="Lalit P" userId="95e55d27448df2ad" providerId="LiveId" clId="{EA0A6019-4DD6-43BF-B664-F60F0B555EEA}" dt="2023-12-03T00:00:43.462" v="1111"/>
          <ac:spMkLst>
            <pc:docMk/>
            <pc:sldMk cId="557189994" sldId="276"/>
            <ac:spMk id="39" creationId="{DAA4FEEE-0B5F-41BF-825D-60F9FB089568}"/>
          </ac:spMkLst>
        </pc:spChg>
      </pc:sldChg>
      <pc:sldChg chg="modSp del">
        <pc:chgData name="Lalit P" userId="95e55d27448df2ad" providerId="LiveId" clId="{EA0A6019-4DD6-43BF-B664-F60F0B555EEA}" dt="2023-12-03T00:58:13.981" v="1745" actId="47"/>
        <pc:sldMkLst>
          <pc:docMk/>
          <pc:sldMk cId="1707208416" sldId="277"/>
        </pc:sldMkLst>
        <pc:spChg chg="mod">
          <ac:chgData name="Lalit P" userId="95e55d27448df2ad" providerId="LiveId" clId="{EA0A6019-4DD6-43BF-B664-F60F0B555EEA}" dt="2023-12-03T00:00:43.462" v="1111"/>
          <ac:spMkLst>
            <pc:docMk/>
            <pc:sldMk cId="1707208416" sldId="277"/>
            <ac:spMk id="2" creationId="{80C2698D-BCF3-0DF2-5AB8-8289965C90B3}"/>
          </ac:spMkLst>
        </pc:spChg>
        <pc:spChg chg="mod">
          <ac:chgData name="Lalit P" userId="95e55d27448df2ad" providerId="LiveId" clId="{EA0A6019-4DD6-43BF-B664-F60F0B555EEA}" dt="2023-12-03T00:00:43.462" v="1111"/>
          <ac:spMkLst>
            <pc:docMk/>
            <pc:sldMk cId="1707208416" sldId="277"/>
            <ac:spMk id="3" creationId="{41C90648-A945-3BB3-468D-FC20B1AA2B79}"/>
          </ac:spMkLst>
        </pc:spChg>
      </pc:sldChg>
      <pc:sldChg chg="addSp delSp modSp new mod">
        <pc:chgData name="Lalit P" userId="95e55d27448df2ad" providerId="LiveId" clId="{EA0A6019-4DD6-43BF-B664-F60F0B555EEA}" dt="2023-12-03T05:00:02.485" v="4030" actId="20577"/>
        <pc:sldMkLst>
          <pc:docMk/>
          <pc:sldMk cId="1369448495" sldId="278"/>
        </pc:sldMkLst>
        <pc:spChg chg="mod">
          <ac:chgData name="Lalit P" userId="95e55d27448df2ad" providerId="LiveId" clId="{EA0A6019-4DD6-43BF-B664-F60F0B555EEA}" dt="2023-12-03T03:37:33.323" v="3627" actId="1076"/>
          <ac:spMkLst>
            <pc:docMk/>
            <pc:sldMk cId="1369448495" sldId="278"/>
            <ac:spMk id="2" creationId="{3F5EF55A-9536-3835-66AC-70C730E04B1A}"/>
          </ac:spMkLst>
        </pc:spChg>
        <pc:spChg chg="del">
          <ac:chgData name="Lalit P" userId="95e55d27448df2ad" providerId="LiveId" clId="{EA0A6019-4DD6-43BF-B664-F60F0B555EEA}" dt="2023-12-02T23:33:07.500" v="14" actId="478"/>
          <ac:spMkLst>
            <pc:docMk/>
            <pc:sldMk cId="1369448495" sldId="278"/>
            <ac:spMk id="3" creationId="{36E9FC44-1FF9-C817-AAF3-195BB7C03775}"/>
          </ac:spMkLst>
        </pc:spChg>
        <pc:spChg chg="add mod">
          <ac:chgData name="Lalit P" userId="95e55d27448df2ad" providerId="LiveId" clId="{EA0A6019-4DD6-43BF-B664-F60F0B555EEA}" dt="2023-12-03T04:12:59.344" v="3807" actId="403"/>
          <ac:spMkLst>
            <pc:docMk/>
            <pc:sldMk cId="1369448495" sldId="278"/>
            <ac:spMk id="4" creationId="{100A00D3-051F-195C-9890-2A53A46AD745}"/>
          </ac:spMkLst>
        </pc:spChg>
        <pc:spChg chg="add mod">
          <ac:chgData name="Lalit P" userId="95e55d27448df2ad" providerId="LiveId" clId="{EA0A6019-4DD6-43BF-B664-F60F0B555EEA}" dt="2023-12-03T03:37:47.715" v="3632" actId="1076"/>
          <ac:spMkLst>
            <pc:docMk/>
            <pc:sldMk cId="1369448495" sldId="278"/>
            <ac:spMk id="7" creationId="{07190023-8CFC-524C-2C10-7ED9DC4E952F}"/>
          </ac:spMkLst>
        </pc:spChg>
        <pc:spChg chg="add mod">
          <ac:chgData name="Lalit P" userId="95e55d27448df2ad" providerId="LiveId" clId="{EA0A6019-4DD6-43BF-B664-F60F0B555EEA}" dt="2023-12-03T03:37:40.935" v="3631" actId="403"/>
          <ac:spMkLst>
            <pc:docMk/>
            <pc:sldMk cId="1369448495" sldId="278"/>
            <ac:spMk id="8" creationId="{BAB5E6CB-1DF0-2081-A676-30645DC61178}"/>
          </ac:spMkLst>
        </pc:spChg>
        <pc:spChg chg="add mod">
          <ac:chgData name="Lalit P" userId="95e55d27448df2ad" providerId="LiveId" clId="{EA0A6019-4DD6-43BF-B664-F60F0B555EEA}" dt="2023-12-03T05:00:02.485" v="4030" actId="20577"/>
          <ac:spMkLst>
            <pc:docMk/>
            <pc:sldMk cId="1369448495" sldId="278"/>
            <ac:spMk id="11" creationId="{5CACEDD9-3527-9C1F-6961-200287205576}"/>
          </ac:spMkLst>
        </pc:spChg>
        <pc:spChg chg="add mod">
          <ac:chgData name="Lalit P" userId="95e55d27448df2ad" providerId="LiveId" clId="{EA0A6019-4DD6-43BF-B664-F60F0B555EEA}" dt="2023-12-03T03:38:03.019" v="3658" actId="404"/>
          <ac:spMkLst>
            <pc:docMk/>
            <pc:sldMk cId="1369448495" sldId="278"/>
            <ac:spMk id="16" creationId="{8638563D-2984-41A1-5B45-4E0E214AACA7}"/>
          </ac:spMkLst>
        </pc:spChg>
        <pc:spChg chg="add mod">
          <ac:chgData name="Lalit P" userId="95e55d27448df2ad" providerId="LiveId" clId="{EA0A6019-4DD6-43BF-B664-F60F0B555EEA}" dt="2023-12-03T03:38:03.019" v="3658" actId="404"/>
          <ac:spMkLst>
            <pc:docMk/>
            <pc:sldMk cId="1369448495" sldId="278"/>
            <ac:spMk id="17" creationId="{DF732429-4A32-777A-4C42-A3D74FEFE759}"/>
          </ac:spMkLst>
        </pc:spChg>
        <pc:spChg chg="add mod">
          <ac:chgData name="Lalit P" userId="95e55d27448df2ad" providerId="LiveId" clId="{EA0A6019-4DD6-43BF-B664-F60F0B555EEA}" dt="2023-12-03T04:15:14.054" v="3842" actId="1038"/>
          <ac:spMkLst>
            <pc:docMk/>
            <pc:sldMk cId="1369448495" sldId="278"/>
            <ac:spMk id="18" creationId="{3F8AA450-6209-6F75-95B2-CD557E07EE15}"/>
          </ac:spMkLst>
        </pc:spChg>
        <pc:picChg chg="add mod">
          <ac:chgData name="Lalit P" userId="95e55d27448df2ad" providerId="LiveId" clId="{EA0A6019-4DD6-43BF-B664-F60F0B555EEA}" dt="2023-12-03T03:37:40.935" v="3631" actId="403"/>
          <ac:picMkLst>
            <pc:docMk/>
            <pc:sldMk cId="1369448495" sldId="278"/>
            <ac:picMk id="12" creationId="{55844DF8-B1AE-BC06-013A-A05827AA8BC2}"/>
          </ac:picMkLst>
        </pc:picChg>
        <pc:picChg chg="add mod">
          <ac:chgData name="Lalit P" userId="95e55d27448df2ad" providerId="LiveId" clId="{EA0A6019-4DD6-43BF-B664-F60F0B555EEA}" dt="2023-12-03T03:37:40.935" v="3631" actId="403"/>
          <ac:picMkLst>
            <pc:docMk/>
            <pc:sldMk cId="1369448495" sldId="278"/>
            <ac:picMk id="13" creationId="{6C458321-B346-4389-2537-FFCB823719E8}"/>
          </ac:picMkLst>
        </pc:picChg>
        <pc:picChg chg="add del mod">
          <ac:chgData name="Lalit P" userId="95e55d27448df2ad" providerId="LiveId" clId="{EA0A6019-4DD6-43BF-B664-F60F0B555EEA}" dt="2023-12-03T01:02:20.872" v="1918" actId="478"/>
          <ac:picMkLst>
            <pc:docMk/>
            <pc:sldMk cId="1369448495" sldId="278"/>
            <ac:picMk id="14" creationId="{719EAE5E-2FB2-5A3F-C41C-52EB8C1FD694}"/>
          </ac:picMkLst>
        </pc:picChg>
        <pc:picChg chg="add mod">
          <ac:chgData name="Lalit P" userId="95e55d27448df2ad" providerId="LiveId" clId="{EA0A6019-4DD6-43BF-B664-F60F0B555EEA}" dt="2023-12-03T04:15:34.086" v="3869" actId="207"/>
          <ac:picMkLst>
            <pc:docMk/>
            <pc:sldMk cId="1369448495" sldId="278"/>
            <ac:picMk id="15" creationId="{A3CEB562-CF0B-5905-1D77-71CE0EB625C8}"/>
          </ac:picMkLst>
        </pc:picChg>
        <pc:picChg chg="add mod">
          <ac:chgData name="Lalit P" userId="95e55d27448df2ad" providerId="LiveId" clId="{EA0A6019-4DD6-43BF-B664-F60F0B555EEA}" dt="2023-12-03T04:15:14.054" v="3842" actId="1038"/>
          <ac:picMkLst>
            <pc:docMk/>
            <pc:sldMk cId="1369448495" sldId="278"/>
            <ac:picMk id="2050" creationId="{BCC9BA68-E2BA-B90E-6814-78389FC3DE43}"/>
          </ac:picMkLst>
        </pc:picChg>
        <pc:picChg chg="add mod">
          <ac:chgData name="Lalit P" userId="95e55d27448df2ad" providerId="LiveId" clId="{EA0A6019-4DD6-43BF-B664-F60F0B555EEA}" dt="2023-12-03T01:53:16.386" v="2248" actId="1036"/>
          <ac:picMkLst>
            <pc:docMk/>
            <pc:sldMk cId="1369448495" sldId="278"/>
            <ac:picMk id="2052" creationId="{81DFCA7D-8157-5624-E666-D8A81DC4DA3B}"/>
          </ac:picMkLst>
        </pc:picChg>
        <pc:picChg chg="add mod">
          <ac:chgData name="Lalit P" userId="95e55d27448df2ad" providerId="LiveId" clId="{EA0A6019-4DD6-43BF-B664-F60F0B555EEA}" dt="2023-12-03T01:53:16.386" v="2248" actId="1036"/>
          <ac:picMkLst>
            <pc:docMk/>
            <pc:sldMk cId="1369448495" sldId="278"/>
            <ac:picMk id="2054" creationId="{839A3539-A70F-73DD-B840-4091A6931D36}"/>
          </ac:picMkLst>
        </pc:picChg>
        <pc:cxnChg chg="add mod">
          <ac:chgData name="Lalit P" userId="95e55d27448df2ad" providerId="LiveId" clId="{EA0A6019-4DD6-43BF-B664-F60F0B555EEA}" dt="2023-12-03T03:37:40.935" v="3631" actId="403"/>
          <ac:cxnSpMkLst>
            <pc:docMk/>
            <pc:sldMk cId="1369448495" sldId="278"/>
            <ac:cxnSpMk id="6" creationId="{D7A56E04-4E34-52AB-8A89-36C944BB7093}"/>
          </ac:cxnSpMkLst>
        </pc:cxnChg>
        <pc:cxnChg chg="add mod">
          <ac:chgData name="Lalit P" userId="95e55d27448df2ad" providerId="LiveId" clId="{EA0A6019-4DD6-43BF-B664-F60F0B555EEA}" dt="2023-12-03T04:15:17.906" v="3867" actId="1038"/>
          <ac:cxnSpMkLst>
            <pc:docMk/>
            <pc:sldMk cId="1369448495" sldId="278"/>
            <ac:cxnSpMk id="10" creationId="{FE75B659-C15D-6BBD-4537-7719F50F42CF}"/>
          </ac:cxnSpMkLst>
        </pc:cxnChg>
      </pc:sldChg>
      <pc:sldChg chg="addSp delSp modSp new mod">
        <pc:chgData name="Lalit P" userId="95e55d27448df2ad" providerId="LiveId" clId="{EA0A6019-4DD6-43BF-B664-F60F0B555EEA}" dt="2023-12-03T04:15:51.286" v="3870" actId="6549"/>
        <pc:sldMkLst>
          <pc:docMk/>
          <pc:sldMk cId="3038090631" sldId="279"/>
        </pc:sldMkLst>
        <pc:spChg chg="mod">
          <ac:chgData name="Lalit P" userId="95e55d27448df2ad" providerId="LiveId" clId="{EA0A6019-4DD6-43BF-B664-F60F0B555EEA}" dt="2023-12-03T02:50:13.967" v="3187" actId="20577"/>
          <ac:spMkLst>
            <pc:docMk/>
            <pc:sldMk cId="3038090631" sldId="279"/>
            <ac:spMk id="2" creationId="{9F62D17C-143F-5200-1499-8323A76CEEF5}"/>
          </ac:spMkLst>
        </pc:spChg>
        <pc:spChg chg="del">
          <ac:chgData name="Lalit P" userId="95e55d27448df2ad" providerId="LiveId" clId="{EA0A6019-4DD6-43BF-B664-F60F0B555EEA}" dt="2023-12-02T23:33:21.092" v="39" actId="478"/>
          <ac:spMkLst>
            <pc:docMk/>
            <pc:sldMk cId="3038090631" sldId="279"/>
            <ac:spMk id="3" creationId="{E3B20D6B-01D1-D8F6-F4B1-724641EDAC9A}"/>
          </ac:spMkLst>
        </pc:spChg>
        <pc:spChg chg="add mod ord">
          <ac:chgData name="Lalit P" userId="95e55d27448df2ad" providerId="LiveId" clId="{EA0A6019-4DD6-43BF-B664-F60F0B555EEA}" dt="2023-12-03T02:44:09.052" v="3088" actId="167"/>
          <ac:spMkLst>
            <pc:docMk/>
            <pc:sldMk cId="3038090631" sldId="279"/>
            <ac:spMk id="4" creationId="{6D27C467-0DB6-C75B-4850-6FE5238A7E34}"/>
          </ac:spMkLst>
        </pc:spChg>
        <pc:spChg chg="add del mod">
          <ac:chgData name="Lalit P" userId="95e55d27448df2ad" providerId="LiveId" clId="{EA0A6019-4DD6-43BF-B664-F60F0B555EEA}" dt="2023-12-02T23:39:48.102" v="636" actId="21"/>
          <ac:spMkLst>
            <pc:docMk/>
            <pc:sldMk cId="3038090631" sldId="279"/>
            <ac:spMk id="5" creationId="{BE7FCC09-9697-18E0-0631-3BA1EF6C32DF}"/>
          </ac:spMkLst>
        </pc:spChg>
        <pc:spChg chg="add mod">
          <ac:chgData name="Lalit P" userId="95e55d27448df2ad" providerId="LiveId" clId="{EA0A6019-4DD6-43BF-B664-F60F0B555EEA}" dt="2023-12-03T04:15:51.286" v="3870" actId="6549"/>
          <ac:spMkLst>
            <pc:docMk/>
            <pc:sldMk cId="3038090631" sldId="279"/>
            <ac:spMk id="6" creationId="{361C946B-BF79-E33F-DA06-A2EF92F6AE8E}"/>
          </ac:spMkLst>
        </pc:spChg>
        <pc:picChg chg="add mod">
          <ac:chgData name="Lalit P" userId="95e55d27448df2ad" providerId="LiveId" clId="{EA0A6019-4DD6-43BF-B664-F60F0B555EEA}" dt="2023-12-03T02:44:30.395" v="3089" actId="1076"/>
          <ac:picMkLst>
            <pc:docMk/>
            <pc:sldMk cId="3038090631" sldId="279"/>
            <ac:picMk id="8" creationId="{3BF69639-0957-C322-602F-2911301F4E72}"/>
          </ac:picMkLst>
        </pc:picChg>
      </pc:sldChg>
      <pc:sldChg chg="addSp delSp modSp new mod">
        <pc:chgData name="Lalit P" userId="95e55d27448df2ad" providerId="LiveId" clId="{EA0A6019-4DD6-43BF-B664-F60F0B555EEA}" dt="2023-12-03T05:02:38.973" v="4040" actId="20577"/>
        <pc:sldMkLst>
          <pc:docMk/>
          <pc:sldMk cId="2420566333" sldId="280"/>
        </pc:sldMkLst>
        <pc:spChg chg="mod">
          <ac:chgData name="Lalit P" userId="95e55d27448df2ad" providerId="LiveId" clId="{EA0A6019-4DD6-43BF-B664-F60F0B555EEA}" dt="2023-12-03T02:25:04.019" v="2866" actId="20577"/>
          <ac:spMkLst>
            <pc:docMk/>
            <pc:sldMk cId="2420566333" sldId="280"/>
            <ac:spMk id="2" creationId="{057A892C-8101-29C3-591D-65C283A36CF7}"/>
          </ac:spMkLst>
        </pc:spChg>
        <pc:spChg chg="mod">
          <ac:chgData name="Lalit P" userId="95e55d27448df2ad" providerId="LiveId" clId="{EA0A6019-4DD6-43BF-B664-F60F0B555EEA}" dt="2023-12-03T02:23:58.235" v="2852" actId="1076"/>
          <ac:spMkLst>
            <pc:docMk/>
            <pc:sldMk cId="2420566333" sldId="280"/>
            <ac:spMk id="3" creationId="{0D25FBB3-4417-85C5-3EC8-C11DB08FD12E}"/>
          </ac:spMkLst>
        </pc:spChg>
        <pc:spChg chg="add del mod">
          <ac:chgData name="Lalit P" userId="95e55d27448df2ad" providerId="LiveId" clId="{EA0A6019-4DD6-43BF-B664-F60F0B555EEA}" dt="2023-12-02T23:39:43.474" v="634" actId="21"/>
          <ac:spMkLst>
            <pc:docMk/>
            <pc:sldMk cId="2420566333" sldId="280"/>
            <ac:spMk id="4" creationId="{AD854FEE-887A-C3E3-2C98-7A9CE7B471DC}"/>
          </ac:spMkLst>
        </pc:spChg>
        <pc:spChg chg="add mod">
          <ac:chgData name="Lalit P" userId="95e55d27448df2ad" providerId="LiveId" clId="{EA0A6019-4DD6-43BF-B664-F60F0B555EEA}" dt="2023-12-03T04:13:46.912" v="3821" actId="1076"/>
          <ac:spMkLst>
            <pc:docMk/>
            <pc:sldMk cId="2420566333" sldId="280"/>
            <ac:spMk id="5" creationId="{10C214E2-A0C7-EE4C-A6E7-BFEB8E9DC06C}"/>
          </ac:spMkLst>
        </pc:spChg>
        <pc:spChg chg="add mod">
          <ac:chgData name="Lalit P" userId="95e55d27448df2ad" providerId="LiveId" clId="{EA0A6019-4DD6-43BF-B664-F60F0B555EEA}" dt="2023-12-03T05:02:38.973" v="4040" actId="20577"/>
          <ac:spMkLst>
            <pc:docMk/>
            <pc:sldMk cId="2420566333" sldId="280"/>
            <ac:spMk id="7" creationId="{8C27C6DD-9F24-529A-A22B-A5B9E2B6D538}"/>
          </ac:spMkLst>
        </pc:spChg>
        <pc:picChg chg="add mod">
          <ac:chgData name="Lalit P" userId="95e55d27448df2ad" providerId="LiveId" clId="{EA0A6019-4DD6-43BF-B664-F60F0B555EEA}" dt="2023-12-03T03:50:15.431" v="3685" actId="1076"/>
          <ac:picMkLst>
            <pc:docMk/>
            <pc:sldMk cId="2420566333" sldId="280"/>
            <ac:picMk id="9" creationId="{CBC91BDC-05EF-9C28-770A-4884D6D82123}"/>
          </ac:picMkLst>
        </pc:picChg>
        <pc:picChg chg="add del mod">
          <ac:chgData name="Lalit P" userId="95e55d27448df2ad" providerId="LiveId" clId="{EA0A6019-4DD6-43BF-B664-F60F0B555EEA}" dt="2023-12-03T02:21:52.046" v="2846" actId="478"/>
          <ac:picMkLst>
            <pc:docMk/>
            <pc:sldMk cId="2420566333" sldId="280"/>
            <ac:picMk id="3074" creationId="{E4AB2797-6ABB-3A9D-07B3-63DD61D6CFE1}"/>
          </ac:picMkLst>
        </pc:picChg>
      </pc:sldChg>
      <pc:sldChg chg="addSp delSp modSp new mod ord">
        <pc:chgData name="Lalit P" userId="95e55d27448df2ad" providerId="LiveId" clId="{EA0A6019-4DD6-43BF-B664-F60F0B555EEA}" dt="2023-12-03T05:01:10.608" v="4035" actId="14"/>
        <pc:sldMkLst>
          <pc:docMk/>
          <pc:sldMk cId="1244848182" sldId="281"/>
        </pc:sldMkLst>
        <pc:spChg chg="mod">
          <ac:chgData name="Lalit P" userId="95e55d27448df2ad" providerId="LiveId" clId="{EA0A6019-4DD6-43BF-B664-F60F0B555EEA}" dt="2023-12-03T02:46:24.949" v="3138" actId="20577"/>
          <ac:spMkLst>
            <pc:docMk/>
            <pc:sldMk cId="1244848182" sldId="281"/>
            <ac:spMk id="2" creationId="{716B2A0C-6A7B-7026-53BD-273F9DA58272}"/>
          </ac:spMkLst>
        </pc:spChg>
        <pc:spChg chg="mod">
          <ac:chgData name="Lalit P" userId="95e55d27448df2ad" providerId="LiveId" clId="{EA0A6019-4DD6-43BF-B664-F60F0B555EEA}" dt="2023-12-03T05:01:10.608" v="4035" actId="14"/>
          <ac:spMkLst>
            <pc:docMk/>
            <pc:sldMk cId="1244848182" sldId="281"/>
            <ac:spMk id="3" creationId="{1BA2914A-764A-9791-AD51-0DEA751C7960}"/>
          </ac:spMkLst>
        </pc:spChg>
        <pc:spChg chg="add mod">
          <ac:chgData name="Lalit P" userId="95e55d27448df2ad" providerId="LiveId" clId="{EA0A6019-4DD6-43BF-B664-F60F0B555EEA}" dt="2023-12-03T04:13:32.729" v="3815" actId="1076"/>
          <ac:spMkLst>
            <pc:docMk/>
            <pc:sldMk cId="1244848182" sldId="281"/>
            <ac:spMk id="4" creationId="{BC12A1CF-41AC-7208-1058-A8202F7B6A80}"/>
          </ac:spMkLst>
        </pc:spChg>
        <pc:spChg chg="add del mod">
          <ac:chgData name="Lalit P" userId="95e55d27448df2ad" providerId="LiveId" clId="{EA0A6019-4DD6-43BF-B664-F60F0B555EEA}" dt="2023-12-02T23:40:46.982" v="664" actId="21"/>
          <ac:spMkLst>
            <pc:docMk/>
            <pc:sldMk cId="1244848182" sldId="281"/>
            <ac:spMk id="5" creationId="{304C2936-FC17-EC5F-3C7A-1FD4CB8EADBA}"/>
          </ac:spMkLst>
        </pc:spChg>
      </pc:sldChg>
      <pc:sldChg chg="addSp delSp modSp new mod">
        <pc:chgData name="Lalit P" userId="95e55d27448df2ad" providerId="LiveId" clId="{EA0A6019-4DD6-43BF-B664-F60F0B555EEA}" dt="2023-12-03T05:01:54.862" v="4037" actId="1076"/>
        <pc:sldMkLst>
          <pc:docMk/>
          <pc:sldMk cId="4225737756" sldId="282"/>
        </pc:sldMkLst>
        <pc:spChg chg="mod">
          <ac:chgData name="Lalit P" userId="95e55d27448df2ad" providerId="LiveId" clId="{EA0A6019-4DD6-43BF-B664-F60F0B555EEA}" dt="2023-12-03T00:00:43.462" v="1111"/>
          <ac:spMkLst>
            <pc:docMk/>
            <pc:sldMk cId="4225737756" sldId="282"/>
            <ac:spMk id="2" creationId="{8E6C02FA-6B98-BBF5-C37E-DE2E7B0D2C2F}"/>
          </ac:spMkLst>
        </pc:spChg>
        <pc:spChg chg="mod">
          <ac:chgData name="Lalit P" userId="95e55d27448df2ad" providerId="LiveId" clId="{EA0A6019-4DD6-43BF-B664-F60F0B555EEA}" dt="2023-12-03T05:01:51.223" v="4036" actId="20577"/>
          <ac:spMkLst>
            <pc:docMk/>
            <pc:sldMk cId="4225737756" sldId="282"/>
            <ac:spMk id="3" creationId="{8B6369F1-8F73-19F8-0F4E-A72B79739C1B}"/>
          </ac:spMkLst>
        </pc:spChg>
        <pc:picChg chg="add del">
          <ac:chgData name="Lalit P" userId="95e55d27448df2ad" providerId="LiveId" clId="{EA0A6019-4DD6-43BF-B664-F60F0B555EEA}" dt="2023-12-02T23:46:35.337" v="846" actId="22"/>
          <ac:picMkLst>
            <pc:docMk/>
            <pc:sldMk cId="4225737756" sldId="282"/>
            <ac:picMk id="5" creationId="{E8DA820F-9B49-2D2E-C171-8AEB46B8C98F}"/>
          </ac:picMkLst>
        </pc:picChg>
        <pc:picChg chg="add del mod">
          <ac:chgData name="Lalit P" userId="95e55d27448df2ad" providerId="LiveId" clId="{EA0A6019-4DD6-43BF-B664-F60F0B555EEA}" dt="2023-12-03T02:51:13.017" v="3190" actId="478"/>
          <ac:picMkLst>
            <pc:docMk/>
            <pc:sldMk cId="4225737756" sldId="282"/>
            <ac:picMk id="7" creationId="{5E28DFE5-74EB-F808-A4CE-210155967AFE}"/>
          </ac:picMkLst>
        </pc:picChg>
        <pc:picChg chg="add mod">
          <ac:chgData name="Lalit P" userId="95e55d27448df2ad" providerId="LiveId" clId="{EA0A6019-4DD6-43BF-B664-F60F0B555EEA}" dt="2023-12-03T05:01:54.862" v="4037" actId="1076"/>
          <ac:picMkLst>
            <pc:docMk/>
            <pc:sldMk cId="4225737756" sldId="282"/>
            <ac:picMk id="9" creationId="{3C54DEB3-768B-D60B-DE75-D3544E19D625}"/>
          </ac:picMkLst>
        </pc:picChg>
      </pc:sldChg>
      <pc:sldChg chg="addSp delSp modSp new mod">
        <pc:chgData name="Lalit P" userId="95e55d27448df2ad" providerId="LiveId" clId="{EA0A6019-4DD6-43BF-B664-F60F0B555EEA}" dt="2023-12-03T01:12:11.024" v="2062" actId="6549"/>
        <pc:sldMkLst>
          <pc:docMk/>
          <pc:sldMk cId="1075456203" sldId="283"/>
        </pc:sldMkLst>
        <pc:spChg chg="mod">
          <ac:chgData name="Lalit P" userId="95e55d27448df2ad" providerId="LiveId" clId="{EA0A6019-4DD6-43BF-B664-F60F0B555EEA}" dt="2023-12-03T01:12:11.024" v="2062" actId="6549"/>
          <ac:spMkLst>
            <pc:docMk/>
            <pc:sldMk cId="1075456203" sldId="283"/>
            <ac:spMk id="2" creationId="{FF31BB5F-E14A-A46E-57B3-8D34740D5D34}"/>
          </ac:spMkLst>
        </pc:spChg>
        <pc:spChg chg="del">
          <ac:chgData name="Lalit P" userId="95e55d27448df2ad" providerId="LiveId" clId="{EA0A6019-4DD6-43BF-B664-F60F0B555EEA}" dt="2023-12-02T23:46:44.272" v="848" actId="478"/>
          <ac:spMkLst>
            <pc:docMk/>
            <pc:sldMk cId="1075456203" sldId="283"/>
            <ac:spMk id="3" creationId="{12ABFE69-4F5B-5AB3-2381-19505209AEA0}"/>
          </ac:spMkLst>
        </pc:spChg>
        <pc:picChg chg="add mod">
          <ac:chgData name="Lalit P" userId="95e55d27448df2ad" providerId="LiveId" clId="{EA0A6019-4DD6-43BF-B664-F60F0B555EEA}" dt="2023-12-03T01:12:08.766" v="2061" actId="1076"/>
          <ac:picMkLst>
            <pc:docMk/>
            <pc:sldMk cId="1075456203" sldId="283"/>
            <ac:picMk id="5" creationId="{BE212316-0DB2-14C6-55DE-9A91A0AAE45A}"/>
          </ac:picMkLst>
        </pc:picChg>
        <pc:picChg chg="add mod">
          <ac:chgData name="Lalit P" userId="95e55d27448df2ad" providerId="LiveId" clId="{EA0A6019-4DD6-43BF-B664-F60F0B555EEA}" dt="2023-12-03T01:12:08.766" v="2061" actId="1076"/>
          <ac:picMkLst>
            <pc:docMk/>
            <pc:sldMk cId="1075456203" sldId="283"/>
            <ac:picMk id="7" creationId="{7128B569-ECA6-6F47-9E32-D642398FF134}"/>
          </ac:picMkLst>
        </pc:picChg>
      </pc:sldChg>
      <pc:sldChg chg="addSp delSp modSp new del mod">
        <pc:chgData name="Lalit P" userId="95e55d27448df2ad" providerId="LiveId" clId="{EA0A6019-4DD6-43BF-B664-F60F0B555EEA}" dt="2023-12-02T23:53:27.099" v="947" actId="47"/>
        <pc:sldMkLst>
          <pc:docMk/>
          <pc:sldMk cId="2856951030" sldId="284"/>
        </pc:sldMkLst>
        <pc:spChg chg="del">
          <ac:chgData name="Lalit P" userId="95e55d27448df2ad" providerId="LiveId" clId="{EA0A6019-4DD6-43BF-B664-F60F0B555EEA}" dt="2023-12-02T23:47:38.330" v="856" actId="478"/>
          <ac:spMkLst>
            <pc:docMk/>
            <pc:sldMk cId="2856951030" sldId="284"/>
            <ac:spMk id="3" creationId="{0940A2F3-0C59-C3E7-9CD9-EF5473BB1B33}"/>
          </ac:spMkLst>
        </pc:spChg>
        <pc:spChg chg="mod">
          <ac:chgData name="Lalit P" userId="95e55d27448df2ad" providerId="LiveId" clId="{EA0A6019-4DD6-43BF-B664-F60F0B555EEA}" dt="2023-12-02T23:48:46.832" v="865"/>
          <ac:spMkLst>
            <pc:docMk/>
            <pc:sldMk cId="2856951030" sldId="284"/>
            <ac:spMk id="11" creationId="{711307BA-C154-5D36-37FA-14BFB31D1DAB}"/>
          </ac:spMkLst>
        </pc:spChg>
        <pc:spChg chg="mod">
          <ac:chgData name="Lalit P" userId="95e55d27448df2ad" providerId="LiveId" clId="{EA0A6019-4DD6-43BF-B664-F60F0B555EEA}" dt="2023-12-02T23:48:46.832" v="865"/>
          <ac:spMkLst>
            <pc:docMk/>
            <pc:sldMk cId="2856951030" sldId="284"/>
            <ac:spMk id="12" creationId="{EDD4400D-A96A-7B3D-D851-6522BAAC354A}"/>
          </ac:spMkLst>
        </pc:spChg>
        <pc:spChg chg="add mod">
          <ac:chgData name="Lalit P" userId="95e55d27448df2ad" providerId="LiveId" clId="{EA0A6019-4DD6-43BF-B664-F60F0B555EEA}" dt="2023-12-02T23:49:33.662" v="886" actId="1076"/>
          <ac:spMkLst>
            <pc:docMk/>
            <pc:sldMk cId="2856951030" sldId="284"/>
            <ac:spMk id="15" creationId="{28CAC3F4-348C-DA03-AA16-CCBBFF1414F3}"/>
          </ac:spMkLst>
        </pc:spChg>
        <pc:spChg chg="add mod">
          <ac:chgData name="Lalit P" userId="95e55d27448df2ad" providerId="LiveId" clId="{EA0A6019-4DD6-43BF-B664-F60F0B555EEA}" dt="2023-12-02T23:50:20.536" v="928" actId="207"/>
          <ac:spMkLst>
            <pc:docMk/>
            <pc:sldMk cId="2856951030" sldId="284"/>
            <ac:spMk id="16" creationId="{43191DFA-12DB-65AA-AF01-E631D341F90C}"/>
          </ac:spMkLst>
        </pc:spChg>
        <pc:grpChg chg="add mod">
          <ac:chgData name="Lalit P" userId="95e55d27448df2ad" providerId="LiveId" clId="{EA0A6019-4DD6-43BF-B664-F60F0B555EEA}" dt="2023-12-02T23:48:49.008" v="866" actId="1076"/>
          <ac:grpSpMkLst>
            <pc:docMk/>
            <pc:sldMk cId="2856951030" sldId="284"/>
            <ac:grpSpMk id="6" creationId="{D507C982-A366-D5C2-05AC-2FC0C0AC9C2D}"/>
          </ac:grpSpMkLst>
        </pc:grpChg>
        <pc:grpChg chg="mod">
          <ac:chgData name="Lalit P" userId="95e55d27448df2ad" providerId="LiveId" clId="{EA0A6019-4DD6-43BF-B664-F60F0B555EEA}" dt="2023-12-02T23:48:46.832" v="865"/>
          <ac:grpSpMkLst>
            <pc:docMk/>
            <pc:sldMk cId="2856951030" sldId="284"/>
            <ac:grpSpMk id="8" creationId="{422F383B-D375-07DB-19E9-1C668B5B0F21}"/>
          </ac:grpSpMkLst>
        </pc:grpChg>
        <pc:picChg chg="add del mod">
          <ac:chgData name="Lalit P" userId="95e55d27448df2ad" providerId="LiveId" clId="{EA0A6019-4DD6-43BF-B664-F60F0B555EEA}" dt="2023-12-02T23:48:05.687" v="858"/>
          <ac:picMkLst>
            <pc:docMk/>
            <pc:sldMk cId="2856951030" sldId="284"/>
            <ac:picMk id="4" creationId="{F099D478-A84A-9AA4-B4E8-4B4A099BDFEF}"/>
          </ac:picMkLst>
        </pc:picChg>
        <pc:picChg chg="add del mod">
          <ac:chgData name="Lalit P" userId="95e55d27448df2ad" providerId="LiveId" clId="{EA0A6019-4DD6-43BF-B664-F60F0B555EEA}" dt="2023-12-02T23:48:45.738" v="864" actId="478"/>
          <ac:picMkLst>
            <pc:docMk/>
            <pc:sldMk cId="2856951030" sldId="284"/>
            <ac:picMk id="5" creationId="{39EA9674-8F53-5000-9365-BB065CAB65BD}"/>
          </ac:picMkLst>
        </pc:picChg>
        <pc:picChg chg="mod">
          <ac:chgData name="Lalit P" userId="95e55d27448df2ad" providerId="LiveId" clId="{EA0A6019-4DD6-43BF-B664-F60F0B555EEA}" dt="2023-12-02T23:48:46.832" v="865"/>
          <ac:picMkLst>
            <pc:docMk/>
            <pc:sldMk cId="2856951030" sldId="284"/>
            <ac:picMk id="7" creationId="{CE554091-F471-DD00-4195-147E168A021D}"/>
          </ac:picMkLst>
        </pc:picChg>
        <pc:picChg chg="mod">
          <ac:chgData name="Lalit P" userId="95e55d27448df2ad" providerId="LiveId" clId="{EA0A6019-4DD6-43BF-B664-F60F0B555EEA}" dt="2023-12-02T23:48:46.832" v="865"/>
          <ac:picMkLst>
            <pc:docMk/>
            <pc:sldMk cId="2856951030" sldId="284"/>
            <ac:picMk id="9" creationId="{4B160E4D-637E-379E-1B81-26491B8A9C26}"/>
          </ac:picMkLst>
        </pc:picChg>
        <pc:picChg chg="mod">
          <ac:chgData name="Lalit P" userId="95e55d27448df2ad" providerId="LiveId" clId="{EA0A6019-4DD6-43BF-B664-F60F0B555EEA}" dt="2023-12-02T23:48:46.832" v="865"/>
          <ac:picMkLst>
            <pc:docMk/>
            <pc:sldMk cId="2856951030" sldId="284"/>
            <ac:picMk id="10" creationId="{85B4C3D5-79D8-D137-66C6-C37D429AB85B}"/>
          </ac:picMkLst>
        </pc:picChg>
        <pc:picChg chg="add mod">
          <ac:chgData name="Lalit P" userId="95e55d27448df2ad" providerId="LiveId" clId="{EA0A6019-4DD6-43BF-B664-F60F0B555EEA}" dt="2023-12-02T23:49:12.121" v="869" actId="1076"/>
          <ac:picMkLst>
            <pc:docMk/>
            <pc:sldMk cId="2856951030" sldId="284"/>
            <ac:picMk id="13" creationId="{9594F297-BDD3-F592-A258-3C827F999F8F}"/>
          </ac:picMkLst>
        </pc:picChg>
        <pc:picChg chg="add mod">
          <ac:chgData name="Lalit P" userId="95e55d27448df2ad" providerId="LiveId" clId="{EA0A6019-4DD6-43BF-B664-F60F0B555EEA}" dt="2023-12-02T23:49:20.265" v="871" actId="1076"/>
          <ac:picMkLst>
            <pc:docMk/>
            <pc:sldMk cId="2856951030" sldId="284"/>
            <ac:picMk id="14" creationId="{259B906A-8970-3556-96ED-5D81F617FE8F}"/>
          </ac:picMkLst>
        </pc:picChg>
      </pc:sldChg>
      <pc:sldChg chg="addSp delSp modSp new mod">
        <pc:chgData name="Lalit P" userId="95e55d27448df2ad" providerId="LiveId" clId="{EA0A6019-4DD6-43BF-B664-F60F0B555EEA}" dt="2023-12-03T03:57:53.686" v="3768" actId="313"/>
        <pc:sldMkLst>
          <pc:docMk/>
          <pc:sldMk cId="3677560497" sldId="285"/>
        </pc:sldMkLst>
        <pc:spChg chg="mod">
          <ac:chgData name="Lalit P" userId="95e55d27448df2ad" providerId="LiveId" clId="{EA0A6019-4DD6-43BF-B664-F60F0B555EEA}" dt="2023-12-03T00:00:43.462" v="1111"/>
          <ac:spMkLst>
            <pc:docMk/>
            <pc:sldMk cId="3677560497" sldId="285"/>
            <ac:spMk id="2" creationId="{3A25FF03-CCB3-7C35-691F-EA7CB3151D68}"/>
          </ac:spMkLst>
        </pc:spChg>
        <pc:spChg chg="del">
          <ac:chgData name="Lalit P" userId="95e55d27448df2ad" providerId="LiveId" clId="{EA0A6019-4DD6-43BF-B664-F60F0B555EEA}" dt="2023-12-02T23:51:23.566" v="930" actId="478"/>
          <ac:spMkLst>
            <pc:docMk/>
            <pc:sldMk cId="3677560497" sldId="285"/>
            <ac:spMk id="3" creationId="{8676E4E0-8E90-6F80-9DE9-BF9B7576FAA9}"/>
          </ac:spMkLst>
        </pc:spChg>
        <pc:spChg chg="add mod">
          <ac:chgData name="Lalit P" userId="95e55d27448df2ad" providerId="LiveId" clId="{EA0A6019-4DD6-43BF-B664-F60F0B555EEA}" dt="2023-12-03T01:57:49.088" v="2457" actId="1038"/>
          <ac:spMkLst>
            <pc:docMk/>
            <pc:sldMk cId="3677560497" sldId="285"/>
            <ac:spMk id="7" creationId="{89EE8C70-E60E-53E9-37B4-3D5DF4A603B5}"/>
          </ac:spMkLst>
        </pc:spChg>
        <pc:spChg chg="mod">
          <ac:chgData name="Lalit P" userId="95e55d27448df2ad" providerId="LiveId" clId="{EA0A6019-4DD6-43BF-B664-F60F0B555EEA}" dt="2023-12-02T23:52:22.486" v="940"/>
          <ac:spMkLst>
            <pc:docMk/>
            <pc:sldMk cId="3677560497" sldId="285"/>
            <ac:spMk id="13" creationId="{894B31C9-82EF-6E4D-2305-C87450C07E5A}"/>
          </ac:spMkLst>
        </pc:spChg>
        <pc:spChg chg="mod">
          <ac:chgData name="Lalit P" userId="95e55d27448df2ad" providerId="LiveId" clId="{EA0A6019-4DD6-43BF-B664-F60F0B555EEA}" dt="2023-12-02T23:52:22.486" v="940"/>
          <ac:spMkLst>
            <pc:docMk/>
            <pc:sldMk cId="3677560497" sldId="285"/>
            <ac:spMk id="14" creationId="{45014471-620B-91E3-55A4-7E2D6E68FB80}"/>
          </ac:spMkLst>
        </pc:spChg>
        <pc:spChg chg="add mod">
          <ac:chgData name="Lalit P" userId="95e55d27448df2ad" providerId="LiveId" clId="{EA0A6019-4DD6-43BF-B664-F60F0B555EEA}" dt="2023-12-03T02:02:37.528" v="2631" actId="1038"/>
          <ac:spMkLst>
            <pc:docMk/>
            <pc:sldMk cId="3677560497" sldId="285"/>
            <ac:spMk id="15" creationId="{8241B4F7-DDD1-DBF3-13EC-848566D9B665}"/>
          </ac:spMkLst>
        </pc:spChg>
        <pc:spChg chg="add mod">
          <ac:chgData name="Lalit P" userId="95e55d27448df2ad" providerId="LiveId" clId="{EA0A6019-4DD6-43BF-B664-F60F0B555EEA}" dt="2023-12-03T03:56:31.628" v="3754" actId="5793"/>
          <ac:spMkLst>
            <pc:docMk/>
            <pc:sldMk cId="3677560497" sldId="285"/>
            <ac:spMk id="16" creationId="{9AB0DB8D-5172-9306-6416-FA07A62C4204}"/>
          </ac:spMkLst>
        </pc:spChg>
        <pc:spChg chg="add mod">
          <ac:chgData name="Lalit P" userId="95e55d27448df2ad" providerId="LiveId" clId="{EA0A6019-4DD6-43BF-B664-F60F0B555EEA}" dt="2023-12-02T23:54:38.950" v="1027" actId="20577"/>
          <ac:spMkLst>
            <pc:docMk/>
            <pc:sldMk cId="3677560497" sldId="285"/>
            <ac:spMk id="18" creationId="{0BA8EDAA-14ED-342D-C76F-164AD3459162}"/>
          </ac:spMkLst>
        </pc:spChg>
        <pc:spChg chg="add mod">
          <ac:chgData name="Lalit P" userId="95e55d27448df2ad" providerId="LiveId" clId="{EA0A6019-4DD6-43BF-B664-F60F0B555EEA}" dt="2023-12-03T03:57:53.686" v="3768" actId="313"/>
          <ac:spMkLst>
            <pc:docMk/>
            <pc:sldMk cId="3677560497" sldId="285"/>
            <ac:spMk id="19" creationId="{5896DC12-4A02-64FB-56CB-C3FE22902E85}"/>
          </ac:spMkLst>
        </pc:spChg>
        <pc:grpChg chg="add mod">
          <ac:chgData name="Lalit P" userId="95e55d27448df2ad" providerId="LiveId" clId="{EA0A6019-4DD6-43BF-B664-F60F0B555EEA}" dt="2023-12-02T23:52:27.063" v="942" actId="1076"/>
          <ac:grpSpMkLst>
            <pc:docMk/>
            <pc:sldMk cId="3677560497" sldId="285"/>
            <ac:grpSpMk id="8" creationId="{788B8AE8-1571-30B1-B188-01448A744794}"/>
          </ac:grpSpMkLst>
        </pc:grpChg>
        <pc:grpChg chg="mod">
          <ac:chgData name="Lalit P" userId="95e55d27448df2ad" providerId="LiveId" clId="{EA0A6019-4DD6-43BF-B664-F60F0B555EEA}" dt="2023-12-02T23:52:22.486" v="940"/>
          <ac:grpSpMkLst>
            <pc:docMk/>
            <pc:sldMk cId="3677560497" sldId="285"/>
            <ac:grpSpMk id="10" creationId="{A4511FF1-F89C-5A3C-8DC3-6674422D75B0}"/>
          </ac:grpSpMkLst>
        </pc:grpChg>
        <pc:picChg chg="add mod">
          <ac:chgData name="Lalit P" userId="95e55d27448df2ad" providerId="LiveId" clId="{EA0A6019-4DD6-43BF-B664-F60F0B555EEA}" dt="2023-12-03T01:57:49.088" v="2457" actId="1038"/>
          <ac:picMkLst>
            <pc:docMk/>
            <pc:sldMk cId="3677560497" sldId="285"/>
            <ac:picMk id="4" creationId="{0AAC2B67-DEA6-41E5-BADF-B60299365FAA}"/>
          </ac:picMkLst>
        </pc:picChg>
        <pc:picChg chg="add mod">
          <ac:chgData name="Lalit P" userId="95e55d27448df2ad" providerId="LiveId" clId="{EA0A6019-4DD6-43BF-B664-F60F0B555EEA}" dt="2023-12-03T01:57:49.088" v="2457" actId="1038"/>
          <ac:picMkLst>
            <pc:docMk/>
            <pc:sldMk cId="3677560497" sldId="285"/>
            <ac:picMk id="5" creationId="{9CEB2891-350E-F8B7-1C2F-AC5F06385B78}"/>
          </ac:picMkLst>
        </pc:picChg>
        <pc:picChg chg="add mod">
          <ac:chgData name="Lalit P" userId="95e55d27448df2ad" providerId="LiveId" clId="{EA0A6019-4DD6-43BF-B664-F60F0B555EEA}" dt="2023-12-03T01:57:49.088" v="2457" actId="1038"/>
          <ac:picMkLst>
            <pc:docMk/>
            <pc:sldMk cId="3677560497" sldId="285"/>
            <ac:picMk id="6" creationId="{F2EF58A1-D7AB-F9F3-B1E5-1B4E17C5890B}"/>
          </ac:picMkLst>
        </pc:picChg>
        <pc:picChg chg="mod">
          <ac:chgData name="Lalit P" userId="95e55d27448df2ad" providerId="LiveId" clId="{EA0A6019-4DD6-43BF-B664-F60F0B555EEA}" dt="2023-12-03T02:03:11.344" v="2659" actId="207"/>
          <ac:picMkLst>
            <pc:docMk/>
            <pc:sldMk cId="3677560497" sldId="285"/>
            <ac:picMk id="9" creationId="{34B36098-9E84-CFC7-75C7-584729859BC4}"/>
          </ac:picMkLst>
        </pc:picChg>
        <pc:picChg chg="mod">
          <ac:chgData name="Lalit P" userId="95e55d27448df2ad" providerId="LiveId" clId="{EA0A6019-4DD6-43BF-B664-F60F0B555EEA}" dt="2023-12-03T02:03:16.121" v="2660" actId="207"/>
          <ac:picMkLst>
            <pc:docMk/>
            <pc:sldMk cId="3677560497" sldId="285"/>
            <ac:picMk id="11" creationId="{0D927ABA-22F2-FC40-D3FE-1FBD8F2DDF12}"/>
          </ac:picMkLst>
        </pc:picChg>
        <pc:picChg chg="mod">
          <ac:chgData name="Lalit P" userId="95e55d27448df2ad" providerId="LiveId" clId="{EA0A6019-4DD6-43BF-B664-F60F0B555EEA}" dt="2023-12-03T02:03:16.121" v="2660" actId="207"/>
          <ac:picMkLst>
            <pc:docMk/>
            <pc:sldMk cId="3677560497" sldId="285"/>
            <ac:picMk id="12" creationId="{4E142A9E-28AF-6EB4-7952-DC2426A92A60}"/>
          </ac:picMkLst>
        </pc:picChg>
        <pc:picChg chg="add mod ord">
          <ac:chgData name="Lalit P" userId="95e55d27448df2ad" providerId="LiveId" clId="{EA0A6019-4DD6-43BF-B664-F60F0B555EEA}" dt="2023-12-03T02:02:30.781" v="2595" actId="1076"/>
          <ac:picMkLst>
            <pc:docMk/>
            <pc:sldMk cId="3677560497" sldId="285"/>
            <ac:picMk id="17" creationId="{FC66BC6E-EA48-F54A-54C0-0DAC5C49F236}"/>
          </ac:picMkLst>
        </pc:picChg>
      </pc:sldChg>
      <pc:sldChg chg="addSp delSp modSp new mod setBg">
        <pc:chgData name="Lalit P" userId="95e55d27448df2ad" providerId="LiveId" clId="{EA0A6019-4DD6-43BF-B664-F60F0B555EEA}" dt="2023-12-03T02:02:14.555" v="2594" actId="1076"/>
        <pc:sldMkLst>
          <pc:docMk/>
          <pc:sldMk cId="3081573707" sldId="286"/>
        </pc:sldMkLst>
        <pc:spChg chg="mod">
          <ac:chgData name="Lalit P" userId="95e55d27448df2ad" providerId="LiveId" clId="{EA0A6019-4DD6-43BF-B664-F60F0B555EEA}" dt="2023-12-03T01:58:37.697" v="2471" actId="26606"/>
          <ac:spMkLst>
            <pc:docMk/>
            <pc:sldMk cId="3081573707" sldId="286"/>
            <ac:spMk id="2" creationId="{DFB6A9FC-830C-0C2B-9B6E-0BEF1BF0DD19}"/>
          </ac:spMkLst>
        </pc:spChg>
        <pc:spChg chg="del mod">
          <ac:chgData name="Lalit P" userId="95e55d27448df2ad" providerId="LiveId" clId="{EA0A6019-4DD6-43BF-B664-F60F0B555EEA}" dt="2023-12-02T23:55:05.406" v="1058" actId="478"/>
          <ac:spMkLst>
            <pc:docMk/>
            <pc:sldMk cId="3081573707" sldId="286"/>
            <ac:spMk id="3" creationId="{5E2D0E7D-69ED-4BF4-27FC-C1F38EB58A0B}"/>
          </ac:spMkLst>
        </pc:spChg>
        <pc:spChg chg="add del mod">
          <ac:chgData name="Lalit P" userId="95e55d27448df2ad" providerId="LiveId" clId="{EA0A6019-4DD6-43BF-B664-F60F0B555EEA}" dt="2023-12-02T23:55:20.188" v="1059" actId="478"/>
          <ac:spMkLst>
            <pc:docMk/>
            <pc:sldMk cId="3081573707" sldId="286"/>
            <ac:spMk id="5" creationId="{6970851B-949C-5748-48CF-BE3A322E0BAD}"/>
          </ac:spMkLst>
        </pc:spChg>
        <pc:spChg chg="add mod">
          <ac:chgData name="Lalit P" userId="95e55d27448df2ad" providerId="LiveId" clId="{EA0A6019-4DD6-43BF-B664-F60F0B555EEA}" dt="2023-12-03T02:02:14.555" v="2594" actId="1076"/>
          <ac:spMkLst>
            <pc:docMk/>
            <pc:sldMk cId="3081573707" sldId="286"/>
            <ac:spMk id="6" creationId="{58716C2A-9718-A3B1-D603-72E6587A8071}"/>
          </ac:spMkLst>
        </pc:spChg>
        <pc:spChg chg="add mod">
          <ac:chgData name="Lalit P" userId="95e55d27448df2ad" providerId="LiveId" clId="{EA0A6019-4DD6-43BF-B664-F60F0B555EEA}" dt="2023-12-03T02:02:07.047" v="2593" actId="1076"/>
          <ac:spMkLst>
            <pc:docMk/>
            <pc:sldMk cId="3081573707" sldId="286"/>
            <ac:spMk id="7" creationId="{9C925350-E245-6255-318F-64D2BB7D15B1}"/>
          </ac:spMkLst>
        </pc:spChg>
        <pc:spChg chg="add mod">
          <ac:chgData name="Lalit P" userId="95e55d27448df2ad" providerId="LiveId" clId="{EA0A6019-4DD6-43BF-B664-F60F0B555EEA}" dt="2023-12-03T02:00:23.453" v="2586" actId="20577"/>
          <ac:spMkLst>
            <pc:docMk/>
            <pc:sldMk cId="3081573707" sldId="286"/>
            <ac:spMk id="8" creationId="{51EFA998-21A2-32DE-8764-3A77E69D6420}"/>
          </ac:spMkLst>
        </pc:spChg>
        <pc:spChg chg="add del">
          <ac:chgData name="Lalit P" userId="95e55d27448df2ad" providerId="LiveId" clId="{EA0A6019-4DD6-43BF-B664-F60F0B555EEA}" dt="2023-12-03T01:58:37.697" v="2471" actId="26606"/>
          <ac:spMkLst>
            <pc:docMk/>
            <pc:sldMk cId="3081573707" sldId="286"/>
            <ac:spMk id="1041" creationId="{EFA2AC96-1E47-421C-A03F-F98E354EB4E6}"/>
          </ac:spMkLst>
        </pc:spChg>
        <pc:picChg chg="add mod">
          <ac:chgData name="Lalit P" userId="95e55d27448df2ad" providerId="LiveId" clId="{EA0A6019-4DD6-43BF-B664-F60F0B555EEA}" dt="2023-12-03T01:59:56.736" v="2556" actId="1036"/>
          <ac:picMkLst>
            <pc:docMk/>
            <pc:sldMk cId="3081573707" sldId="286"/>
            <ac:picMk id="1026" creationId="{4DF2A85A-37BC-D93F-7721-3FE70F40DC97}"/>
          </ac:picMkLst>
        </pc:picChg>
        <pc:picChg chg="add mod">
          <ac:chgData name="Lalit P" userId="95e55d27448df2ad" providerId="LiveId" clId="{EA0A6019-4DD6-43BF-B664-F60F0B555EEA}" dt="2023-12-03T01:59:56.736" v="2556" actId="1036"/>
          <ac:picMkLst>
            <pc:docMk/>
            <pc:sldMk cId="3081573707" sldId="286"/>
            <ac:picMk id="1028" creationId="{4A14F35A-40E6-E4D0-9A5C-E5C1C20E0D84}"/>
          </ac:picMkLst>
        </pc:picChg>
        <pc:picChg chg="add mod">
          <ac:chgData name="Lalit P" userId="95e55d27448df2ad" providerId="LiveId" clId="{EA0A6019-4DD6-43BF-B664-F60F0B555EEA}" dt="2023-12-03T01:59:56.736" v="2556" actId="1036"/>
          <ac:picMkLst>
            <pc:docMk/>
            <pc:sldMk cId="3081573707" sldId="286"/>
            <ac:picMk id="1030" creationId="{9BC91645-49BE-6A0C-C840-0BD1DC2D5C85}"/>
          </ac:picMkLst>
        </pc:picChg>
        <pc:picChg chg="add del mod">
          <ac:chgData name="Lalit P" userId="95e55d27448df2ad" providerId="LiveId" clId="{EA0A6019-4DD6-43BF-B664-F60F0B555EEA}" dt="2023-12-02T23:57:11.472" v="1067" actId="478"/>
          <ac:picMkLst>
            <pc:docMk/>
            <pc:sldMk cId="3081573707" sldId="286"/>
            <ac:picMk id="1032" creationId="{B7CF474E-ABC4-1B86-6774-2283166007C9}"/>
          </ac:picMkLst>
        </pc:picChg>
        <pc:picChg chg="add mod">
          <ac:chgData name="Lalit P" userId="95e55d27448df2ad" providerId="LiveId" clId="{EA0A6019-4DD6-43BF-B664-F60F0B555EEA}" dt="2023-12-03T02:00:03.167" v="2557" actId="1076"/>
          <ac:picMkLst>
            <pc:docMk/>
            <pc:sldMk cId="3081573707" sldId="286"/>
            <ac:picMk id="1034" creationId="{C274008C-1E21-D15D-DCC1-14B695D2A928}"/>
          </ac:picMkLst>
        </pc:picChg>
        <pc:picChg chg="add mod">
          <ac:chgData name="Lalit P" userId="95e55d27448df2ad" providerId="LiveId" clId="{EA0A6019-4DD6-43BF-B664-F60F0B555EEA}" dt="2023-12-03T01:59:56.736" v="2556" actId="1036"/>
          <ac:picMkLst>
            <pc:docMk/>
            <pc:sldMk cId="3081573707" sldId="286"/>
            <ac:picMk id="1036" creationId="{3841F797-4215-F7AC-29C5-E28E97EC1293}"/>
          </ac:picMkLst>
        </pc:picChg>
        <pc:picChg chg="add mod">
          <ac:chgData name="Lalit P" userId="95e55d27448df2ad" providerId="LiveId" clId="{EA0A6019-4DD6-43BF-B664-F60F0B555EEA}" dt="2023-12-03T02:01:07.081" v="2589" actId="14100"/>
          <ac:picMkLst>
            <pc:docMk/>
            <pc:sldMk cId="3081573707" sldId="286"/>
            <ac:picMk id="1038" creationId="{C171D6A1-DB30-00A0-CA7E-54F7CED1297A}"/>
          </ac:picMkLst>
        </pc:picChg>
        <pc:picChg chg="add mod">
          <ac:chgData name="Lalit P" userId="95e55d27448df2ad" providerId="LiveId" clId="{EA0A6019-4DD6-43BF-B664-F60F0B555EEA}" dt="2023-12-03T02:01:59.228" v="2592" actId="14100"/>
          <ac:picMkLst>
            <pc:docMk/>
            <pc:sldMk cId="3081573707" sldId="286"/>
            <ac:picMk id="1040" creationId="{F455E0C1-43F4-EDF7-3A24-31F14D695A7E}"/>
          </ac:picMkLst>
        </pc:picChg>
      </pc:sldChg>
      <pc:sldChg chg="addSp delSp modSp new mod">
        <pc:chgData name="Lalit P" userId="95e55d27448df2ad" providerId="LiveId" clId="{EA0A6019-4DD6-43BF-B664-F60F0B555EEA}" dt="2023-12-03T04:12:37.817" v="3802" actId="1076"/>
        <pc:sldMkLst>
          <pc:docMk/>
          <pc:sldMk cId="997596268" sldId="287"/>
        </pc:sldMkLst>
        <pc:spChg chg="mod">
          <ac:chgData name="Lalit P" userId="95e55d27448df2ad" providerId="LiveId" clId="{EA0A6019-4DD6-43BF-B664-F60F0B555EEA}" dt="2023-12-03T00:00:43.462" v="1111"/>
          <ac:spMkLst>
            <pc:docMk/>
            <pc:sldMk cId="997596268" sldId="287"/>
            <ac:spMk id="2" creationId="{B8B874EE-1384-96EA-43EA-89A9E37DC4E2}"/>
          </ac:spMkLst>
        </pc:spChg>
        <pc:spChg chg="del">
          <ac:chgData name="Lalit P" userId="95e55d27448df2ad" providerId="LiveId" clId="{EA0A6019-4DD6-43BF-B664-F60F0B555EEA}" dt="2023-12-02T23:58:48.087" v="1102" actId="478"/>
          <ac:spMkLst>
            <pc:docMk/>
            <pc:sldMk cId="997596268" sldId="287"/>
            <ac:spMk id="3" creationId="{878B5A11-7808-A91E-7AE0-FE8727A5F4B9}"/>
          </ac:spMkLst>
        </pc:spChg>
        <pc:spChg chg="add mod">
          <ac:chgData name="Lalit P" userId="95e55d27448df2ad" providerId="LiveId" clId="{EA0A6019-4DD6-43BF-B664-F60F0B555EEA}" dt="2023-12-03T04:12:37.817" v="3802" actId="1076"/>
          <ac:spMkLst>
            <pc:docMk/>
            <pc:sldMk cId="997596268" sldId="287"/>
            <ac:spMk id="5" creationId="{C862B9BF-BD84-2106-A175-D8668BAC0151}"/>
          </ac:spMkLst>
        </pc:spChg>
        <pc:spChg chg="add mod">
          <ac:chgData name="Lalit P" userId="95e55d27448df2ad" providerId="LiveId" clId="{EA0A6019-4DD6-43BF-B664-F60F0B555EEA}" dt="2023-12-03T03:51:59.734" v="3702" actId="5793"/>
          <ac:spMkLst>
            <pc:docMk/>
            <pc:sldMk cId="997596268" sldId="287"/>
            <ac:spMk id="6" creationId="{0702A079-8701-A692-FBA1-763C6E2E7523}"/>
          </ac:spMkLst>
        </pc:spChg>
        <pc:spChg chg="add mod">
          <ac:chgData name="Lalit P" userId="95e55d27448df2ad" providerId="LiveId" clId="{EA0A6019-4DD6-43BF-B664-F60F0B555EEA}" dt="2023-12-03T02:04:20.691" v="2661" actId="1076"/>
          <ac:spMkLst>
            <pc:docMk/>
            <pc:sldMk cId="997596268" sldId="287"/>
            <ac:spMk id="7" creationId="{D2537F81-4759-CA63-8F1C-B5398686EEDE}"/>
          </ac:spMkLst>
        </pc:spChg>
        <pc:spChg chg="add mod">
          <ac:chgData name="Lalit P" userId="95e55d27448df2ad" providerId="LiveId" clId="{EA0A6019-4DD6-43BF-B664-F60F0B555EEA}" dt="2023-12-03T03:51:43.763" v="3698" actId="403"/>
          <ac:spMkLst>
            <pc:docMk/>
            <pc:sldMk cId="997596268" sldId="287"/>
            <ac:spMk id="8" creationId="{86DEAF9C-9521-F5A7-55D1-FECEB080D2C4}"/>
          </ac:spMkLst>
        </pc:spChg>
        <pc:spChg chg="add mod">
          <ac:chgData name="Lalit P" userId="95e55d27448df2ad" providerId="LiveId" clId="{EA0A6019-4DD6-43BF-B664-F60F0B555EEA}" dt="2023-12-03T04:12:37.817" v="3802" actId="1076"/>
          <ac:spMkLst>
            <pc:docMk/>
            <pc:sldMk cId="997596268" sldId="287"/>
            <ac:spMk id="9" creationId="{6A764AEE-C549-01EE-47FD-BBB71D3DE8AB}"/>
          </ac:spMkLst>
        </pc:spChg>
        <pc:picChg chg="add mod">
          <ac:chgData name="Lalit P" userId="95e55d27448df2ad" providerId="LiveId" clId="{EA0A6019-4DD6-43BF-B664-F60F0B555EEA}" dt="2023-12-02T23:59:49.571" v="1105" actId="14100"/>
          <ac:picMkLst>
            <pc:docMk/>
            <pc:sldMk cId="997596268" sldId="287"/>
            <ac:picMk id="4" creationId="{AFC1A0FD-CF30-EDF2-0D16-D005CD7E4F09}"/>
          </ac:picMkLst>
        </pc:picChg>
      </pc:sldChg>
      <pc:sldChg chg="addSp delSp modSp new mod">
        <pc:chgData name="Lalit P" userId="95e55d27448df2ad" providerId="LiveId" clId="{EA0A6019-4DD6-43BF-B664-F60F0B555EEA}" dt="2023-12-03T02:30:21.332" v="2962" actId="313"/>
        <pc:sldMkLst>
          <pc:docMk/>
          <pc:sldMk cId="2309391489" sldId="288"/>
        </pc:sldMkLst>
        <pc:spChg chg="mod">
          <ac:chgData name="Lalit P" userId="95e55d27448df2ad" providerId="LiveId" clId="{EA0A6019-4DD6-43BF-B664-F60F0B555EEA}" dt="2023-12-03T02:30:21.332" v="2962" actId="313"/>
          <ac:spMkLst>
            <pc:docMk/>
            <pc:sldMk cId="2309391489" sldId="288"/>
            <ac:spMk id="2" creationId="{72C34776-DC88-EABB-CD1C-76BFA290A7FD}"/>
          </ac:spMkLst>
        </pc:spChg>
        <pc:spChg chg="del">
          <ac:chgData name="Lalit P" userId="95e55d27448df2ad" providerId="LiveId" clId="{EA0A6019-4DD6-43BF-B664-F60F0B555EEA}" dt="2023-12-03T00:10:06.065" v="1263" actId="478"/>
          <ac:spMkLst>
            <pc:docMk/>
            <pc:sldMk cId="2309391489" sldId="288"/>
            <ac:spMk id="3" creationId="{A593CD14-37C1-A5DD-F447-D47D3B6CBF63}"/>
          </ac:spMkLst>
        </pc:spChg>
        <pc:spChg chg="add mod">
          <ac:chgData name="Lalit P" userId="95e55d27448df2ad" providerId="LiveId" clId="{EA0A6019-4DD6-43BF-B664-F60F0B555EEA}" dt="2023-12-03T02:28:08.552" v="2952" actId="207"/>
          <ac:spMkLst>
            <pc:docMk/>
            <pc:sldMk cId="2309391489" sldId="288"/>
            <ac:spMk id="4" creationId="{C859D84C-F63D-851A-7A61-B98F5A6DDC72}"/>
          </ac:spMkLst>
        </pc:spChg>
        <pc:spChg chg="add mod">
          <ac:chgData name="Lalit P" userId="95e55d27448df2ad" providerId="LiveId" clId="{EA0A6019-4DD6-43BF-B664-F60F0B555EEA}" dt="2023-12-03T02:28:08.552" v="2952" actId="207"/>
          <ac:spMkLst>
            <pc:docMk/>
            <pc:sldMk cId="2309391489" sldId="288"/>
            <ac:spMk id="5" creationId="{C8AC3031-BF05-2703-EACB-DCBCB9D55DE2}"/>
          </ac:spMkLst>
        </pc:spChg>
        <pc:spChg chg="add del mod">
          <ac:chgData name="Lalit P" userId="95e55d27448df2ad" providerId="LiveId" clId="{EA0A6019-4DD6-43BF-B664-F60F0B555EEA}" dt="2023-12-03T00:13:36.834" v="1403" actId="478"/>
          <ac:spMkLst>
            <pc:docMk/>
            <pc:sldMk cId="2309391489" sldId="288"/>
            <ac:spMk id="6" creationId="{5BBF0FA7-D483-BC2A-37F8-996124A404A1}"/>
          </ac:spMkLst>
        </pc:spChg>
        <pc:spChg chg="add mod">
          <ac:chgData name="Lalit P" userId="95e55d27448df2ad" providerId="LiveId" clId="{EA0A6019-4DD6-43BF-B664-F60F0B555EEA}" dt="2023-12-03T02:28:11.566" v="2953" actId="207"/>
          <ac:spMkLst>
            <pc:docMk/>
            <pc:sldMk cId="2309391489" sldId="288"/>
            <ac:spMk id="7" creationId="{19290873-4146-56EF-5793-77BED9738358}"/>
          </ac:spMkLst>
        </pc:spChg>
        <pc:spChg chg="add mod">
          <ac:chgData name="Lalit P" userId="95e55d27448df2ad" providerId="LiveId" clId="{EA0A6019-4DD6-43BF-B664-F60F0B555EEA}" dt="2023-12-03T02:28:11.566" v="2953" actId="207"/>
          <ac:spMkLst>
            <pc:docMk/>
            <pc:sldMk cId="2309391489" sldId="288"/>
            <ac:spMk id="8" creationId="{AA825CE8-B55A-ACD2-8A73-02C7F48C7655}"/>
          </ac:spMkLst>
        </pc:spChg>
        <pc:spChg chg="add mod">
          <ac:chgData name="Lalit P" userId="95e55d27448df2ad" providerId="LiveId" clId="{EA0A6019-4DD6-43BF-B664-F60F0B555EEA}" dt="2023-12-03T02:08:53.610" v="2720" actId="1076"/>
          <ac:spMkLst>
            <pc:docMk/>
            <pc:sldMk cId="2309391489" sldId="288"/>
            <ac:spMk id="9" creationId="{CFF53109-77F4-9620-DBCD-85591DBD073B}"/>
          </ac:spMkLst>
        </pc:spChg>
        <pc:spChg chg="add mod">
          <ac:chgData name="Lalit P" userId="95e55d27448df2ad" providerId="LiveId" clId="{EA0A6019-4DD6-43BF-B664-F60F0B555EEA}" dt="2023-12-03T02:08:45.682" v="2717" actId="1035"/>
          <ac:spMkLst>
            <pc:docMk/>
            <pc:sldMk cId="2309391489" sldId="288"/>
            <ac:spMk id="10" creationId="{B627E0FD-4573-E1C8-8851-B3B241E3AA17}"/>
          </ac:spMkLst>
        </pc:spChg>
        <pc:spChg chg="add mod">
          <ac:chgData name="Lalit P" userId="95e55d27448df2ad" providerId="LiveId" clId="{EA0A6019-4DD6-43BF-B664-F60F0B555EEA}" dt="2023-12-03T02:28:00.936" v="2951" actId="207"/>
          <ac:spMkLst>
            <pc:docMk/>
            <pc:sldMk cId="2309391489" sldId="288"/>
            <ac:spMk id="11" creationId="{F34A641C-CBC8-F66B-13FB-EE1F4D24CA08}"/>
          </ac:spMkLst>
        </pc:spChg>
        <pc:spChg chg="add del mod">
          <ac:chgData name="Lalit P" userId="95e55d27448df2ad" providerId="LiveId" clId="{EA0A6019-4DD6-43BF-B664-F60F0B555EEA}" dt="2023-12-03T02:14:54.926" v="2773"/>
          <ac:spMkLst>
            <pc:docMk/>
            <pc:sldMk cId="2309391489" sldId="288"/>
            <ac:spMk id="12" creationId="{7FF76403-24F4-65FF-5C7D-E0C01615600C}"/>
          </ac:spMkLst>
        </pc:spChg>
        <pc:spChg chg="add mod">
          <ac:chgData name="Lalit P" userId="95e55d27448df2ad" providerId="LiveId" clId="{EA0A6019-4DD6-43BF-B664-F60F0B555EEA}" dt="2023-12-03T02:15:23.196" v="2790" actId="1076"/>
          <ac:spMkLst>
            <pc:docMk/>
            <pc:sldMk cId="2309391489" sldId="288"/>
            <ac:spMk id="13" creationId="{12C356F4-1A2C-A0F4-FF93-CC93EF9CDDEF}"/>
          </ac:spMkLst>
        </pc:spChg>
        <pc:spChg chg="add mod">
          <ac:chgData name="Lalit P" userId="95e55d27448df2ad" providerId="LiveId" clId="{EA0A6019-4DD6-43BF-B664-F60F0B555EEA}" dt="2023-12-03T02:29:38.876" v="2958" actId="20577"/>
          <ac:spMkLst>
            <pc:docMk/>
            <pc:sldMk cId="2309391489" sldId="288"/>
            <ac:spMk id="14" creationId="{8D1BF525-B067-CE34-DB99-7F0755AEFCB1}"/>
          </ac:spMkLst>
        </pc:spChg>
        <pc:spChg chg="add mod">
          <ac:chgData name="Lalit P" userId="95e55d27448df2ad" providerId="LiveId" clId="{EA0A6019-4DD6-43BF-B664-F60F0B555EEA}" dt="2023-12-03T02:29:04.764" v="2955" actId="207"/>
          <ac:spMkLst>
            <pc:docMk/>
            <pc:sldMk cId="2309391489" sldId="288"/>
            <ac:spMk id="15" creationId="{646C2D65-6CEC-10D8-1435-5C028AE5C965}"/>
          </ac:spMkLst>
        </pc:spChg>
        <pc:picChg chg="add mod">
          <ac:chgData name="Lalit P" userId="95e55d27448df2ad" providerId="LiveId" clId="{EA0A6019-4DD6-43BF-B664-F60F0B555EEA}" dt="2023-12-03T02:30:03.199" v="2961" actId="207"/>
          <ac:picMkLst>
            <pc:docMk/>
            <pc:sldMk cId="2309391489" sldId="288"/>
            <ac:picMk id="17" creationId="{459828F9-42DE-ACCC-697E-B28AA78FF040}"/>
          </ac:picMkLst>
        </pc:picChg>
      </pc:sldChg>
      <pc:sldChg chg="addSp delSp modSp new mod">
        <pc:chgData name="Lalit P" userId="95e55d27448df2ad" providerId="LiveId" clId="{EA0A6019-4DD6-43BF-B664-F60F0B555EEA}" dt="2023-12-03T04:09:47.799" v="3772" actId="207"/>
        <pc:sldMkLst>
          <pc:docMk/>
          <pc:sldMk cId="444306076" sldId="289"/>
        </pc:sldMkLst>
        <pc:spChg chg="mod">
          <ac:chgData name="Lalit P" userId="95e55d27448df2ad" providerId="LiveId" clId="{EA0A6019-4DD6-43BF-B664-F60F0B555EEA}" dt="2023-12-03T00:14:15.926" v="1445" actId="20577"/>
          <ac:spMkLst>
            <pc:docMk/>
            <pc:sldMk cId="444306076" sldId="289"/>
            <ac:spMk id="2" creationId="{783D42C8-388C-9F0F-0541-E01F1322BD68}"/>
          </ac:spMkLst>
        </pc:spChg>
        <pc:spChg chg="del">
          <ac:chgData name="Lalit P" userId="95e55d27448df2ad" providerId="LiveId" clId="{EA0A6019-4DD6-43BF-B664-F60F0B555EEA}" dt="2023-12-03T00:14:19.037" v="1446" actId="478"/>
          <ac:spMkLst>
            <pc:docMk/>
            <pc:sldMk cId="444306076" sldId="289"/>
            <ac:spMk id="3" creationId="{2F86A690-64C6-6495-1679-4F0F0CD4781C}"/>
          </ac:spMkLst>
        </pc:spChg>
        <pc:spChg chg="add mod">
          <ac:chgData name="Lalit P" userId="95e55d27448df2ad" providerId="LiveId" clId="{EA0A6019-4DD6-43BF-B664-F60F0B555EEA}" dt="2023-12-03T02:31:33.653" v="2969" actId="1076"/>
          <ac:spMkLst>
            <pc:docMk/>
            <pc:sldMk cId="444306076" sldId="289"/>
            <ac:spMk id="4" creationId="{5E70874C-F3C0-B08A-0031-A318AD087D2B}"/>
          </ac:spMkLst>
        </pc:spChg>
        <pc:spChg chg="add del mod">
          <ac:chgData name="Lalit P" userId="95e55d27448df2ad" providerId="LiveId" clId="{EA0A6019-4DD6-43BF-B664-F60F0B555EEA}" dt="2023-12-03T00:14:30.745" v="1452" actId="478"/>
          <ac:spMkLst>
            <pc:docMk/>
            <pc:sldMk cId="444306076" sldId="289"/>
            <ac:spMk id="5" creationId="{BF3DF8CF-3422-83AB-B0FB-EE727C06CB74}"/>
          </ac:spMkLst>
        </pc:spChg>
        <pc:spChg chg="add mod">
          <ac:chgData name="Lalit P" userId="95e55d27448df2ad" providerId="LiveId" clId="{EA0A6019-4DD6-43BF-B664-F60F0B555EEA}" dt="2023-12-03T02:31:39.635" v="2970" actId="1076"/>
          <ac:spMkLst>
            <pc:docMk/>
            <pc:sldMk cId="444306076" sldId="289"/>
            <ac:spMk id="6" creationId="{08445850-3C8E-6849-AAA4-D73DC30CB00C}"/>
          </ac:spMkLst>
        </pc:spChg>
        <pc:spChg chg="add mod">
          <ac:chgData name="Lalit P" userId="95e55d27448df2ad" providerId="LiveId" clId="{EA0A6019-4DD6-43BF-B664-F60F0B555EEA}" dt="2023-12-03T02:31:50.615" v="2973" actId="1076"/>
          <ac:spMkLst>
            <pc:docMk/>
            <pc:sldMk cId="444306076" sldId="289"/>
            <ac:spMk id="7" creationId="{57B8886E-A9A2-6D49-104A-BE2A8AC59084}"/>
          </ac:spMkLst>
        </pc:spChg>
        <pc:spChg chg="add mod">
          <ac:chgData name="Lalit P" userId="95e55d27448df2ad" providerId="LiveId" clId="{EA0A6019-4DD6-43BF-B664-F60F0B555EEA}" dt="2023-12-03T04:09:31.089" v="3771" actId="20577"/>
          <ac:spMkLst>
            <pc:docMk/>
            <pc:sldMk cId="444306076" sldId="289"/>
            <ac:spMk id="8" creationId="{95AA266B-7515-BBB0-C46A-B1948A9E271B}"/>
          </ac:spMkLst>
        </pc:spChg>
        <pc:spChg chg="add mod">
          <ac:chgData name="Lalit P" userId="95e55d27448df2ad" providerId="LiveId" clId="{EA0A6019-4DD6-43BF-B664-F60F0B555EEA}" dt="2023-12-03T02:32:13.505" v="2989" actId="1076"/>
          <ac:spMkLst>
            <pc:docMk/>
            <pc:sldMk cId="444306076" sldId="289"/>
            <ac:spMk id="9" creationId="{7FA98500-6546-DE41-65C6-B41D2F6D6551}"/>
          </ac:spMkLst>
        </pc:spChg>
        <pc:spChg chg="add mod">
          <ac:chgData name="Lalit P" userId="95e55d27448df2ad" providerId="LiveId" clId="{EA0A6019-4DD6-43BF-B664-F60F0B555EEA}" dt="2023-12-03T04:09:47.799" v="3772" actId="207"/>
          <ac:spMkLst>
            <pc:docMk/>
            <pc:sldMk cId="444306076" sldId="289"/>
            <ac:spMk id="12" creationId="{FDD9AB6D-8728-E777-91ED-43EDF1FF7105}"/>
          </ac:spMkLst>
        </pc:spChg>
        <pc:spChg chg="add mod">
          <ac:chgData name="Lalit P" userId="95e55d27448df2ad" providerId="LiveId" clId="{EA0A6019-4DD6-43BF-B664-F60F0B555EEA}" dt="2023-12-03T04:09:47.799" v="3772" actId="207"/>
          <ac:spMkLst>
            <pc:docMk/>
            <pc:sldMk cId="444306076" sldId="289"/>
            <ac:spMk id="13" creationId="{48E897BF-D3CE-8649-C82D-746C1243FC7B}"/>
          </ac:spMkLst>
        </pc:spChg>
        <pc:spChg chg="add mod">
          <ac:chgData name="Lalit P" userId="95e55d27448df2ad" providerId="LiveId" clId="{EA0A6019-4DD6-43BF-B664-F60F0B555EEA}" dt="2023-12-03T04:09:47.799" v="3772" actId="207"/>
          <ac:spMkLst>
            <pc:docMk/>
            <pc:sldMk cId="444306076" sldId="289"/>
            <ac:spMk id="14" creationId="{34ADC805-F274-D778-6F80-DA0E0BA13913}"/>
          </ac:spMkLst>
        </pc:spChg>
        <pc:spChg chg="add mod">
          <ac:chgData name="Lalit P" userId="95e55d27448df2ad" providerId="LiveId" clId="{EA0A6019-4DD6-43BF-B664-F60F0B555EEA}" dt="2023-12-03T04:09:47.799" v="3772" actId="207"/>
          <ac:spMkLst>
            <pc:docMk/>
            <pc:sldMk cId="444306076" sldId="289"/>
            <ac:spMk id="15" creationId="{069745D5-0F3E-34C6-8C9F-5139E2FD2E1A}"/>
          </ac:spMkLst>
        </pc:spChg>
        <pc:spChg chg="add mod">
          <ac:chgData name="Lalit P" userId="95e55d27448df2ad" providerId="LiveId" clId="{EA0A6019-4DD6-43BF-B664-F60F0B555EEA}" dt="2023-12-03T02:35:00.312" v="3050" actId="1076"/>
          <ac:spMkLst>
            <pc:docMk/>
            <pc:sldMk cId="444306076" sldId="289"/>
            <ac:spMk id="16" creationId="{CE68A3FB-2802-203A-5FD2-2F1A90AFB857}"/>
          </ac:spMkLst>
        </pc:spChg>
        <pc:spChg chg="add del mod">
          <ac:chgData name="Lalit P" userId="95e55d27448df2ad" providerId="LiveId" clId="{EA0A6019-4DD6-43BF-B664-F60F0B555EEA}" dt="2023-12-03T02:32:55.300" v="3003" actId="478"/>
          <ac:spMkLst>
            <pc:docMk/>
            <pc:sldMk cId="444306076" sldId="289"/>
            <ac:spMk id="17" creationId="{A7DFFA51-CF62-06B9-6E23-8332106D95E0}"/>
          </ac:spMkLst>
        </pc:spChg>
        <pc:spChg chg="add del mod">
          <ac:chgData name="Lalit P" userId="95e55d27448df2ad" providerId="LiveId" clId="{EA0A6019-4DD6-43BF-B664-F60F0B555EEA}" dt="2023-12-03T02:32:57.483" v="3004" actId="478"/>
          <ac:spMkLst>
            <pc:docMk/>
            <pc:sldMk cId="444306076" sldId="289"/>
            <ac:spMk id="18" creationId="{8E2528F8-278A-D507-561D-1620BBCF78FD}"/>
          </ac:spMkLst>
        </pc:spChg>
        <pc:spChg chg="add del mod">
          <ac:chgData name="Lalit P" userId="95e55d27448df2ad" providerId="LiveId" clId="{EA0A6019-4DD6-43BF-B664-F60F0B555EEA}" dt="2023-12-03T02:32:59.499" v="3005" actId="478"/>
          <ac:spMkLst>
            <pc:docMk/>
            <pc:sldMk cId="444306076" sldId="289"/>
            <ac:spMk id="19" creationId="{561C511C-E039-359F-9692-4989AFC59A90}"/>
          </ac:spMkLst>
        </pc:spChg>
        <pc:spChg chg="add mod">
          <ac:chgData name="Lalit P" userId="95e55d27448df2ad" providerId="LiveId" clId="{EA0A6019-4DD6-43BF-B664-F60F0B555EEA}" dt="2023-12-03T02:34:56.161" v="3049" actId="1076"/>
          <ac:spMkLst>
            <pc:docMk/>
            <pc:sldMk cId="444306076" sldId="289"/>
            <ac:spMk id="20" creationId="{2FE395CE-4F03-C431-0687-98A08A71E9CC}"/>
          </ac:spMkLst>
        </pc:spChg>
        <pc:spChg chg="add mod">
          <ac:chgData name="Lalit P" userId="95e55d27448df2ad" providerId="LiveId" clId="{EA0A6019-4DD6-43BF-B664-F60F0B555EEA}" dt="2023-12-03T02:34:13.007" v="3039" actId="1076"/>
          <ac:spMkLst>
            <pc:docMk/>
            <pc:sldMk cId="444306076" sldId="289"/>
            <ac:spMk id="21" creationId="{0AA2DBD5-9389-4C75-12BB-FEE902E810D8}"/>
          </ac:spMkLst>
        </pc:spChg>
        <pc:spChg chg="add mod">
          <ac:chgData name="Lalit P" userId="95e55d27448df2ad" providerId="LiveId" clId="{EA0A6019-4DD6-43BF-B664-F60F0B555EEA}" dt="2023-12-03T02:35:04.467" v="3051" actId="1076"/>
          <ac:spMkLst>
            <pc:docMk/>
            <pc:sldMk cId="444306076" sldId="289"/>
            <ac:spMk id="22" creationId="{AF86FB09-4ED8-EABC-5CF1-38527AF484FD}"/>
          </ac:spMkLst>
        </pc:spChg>
        <pc:spChg chg="add mod">
          <ac:chgData name="Lalit P" userId="95e55d27448df2ad" providerId="LiveId" clId="{EA0A6019-4DD6-43BF-B664-F60F0B555EEA}" dt="2023-12-03T02:34:32.777" v="3048" actId="1076"/>
          <ac:spMkLst>
            <pc:docMk/>
            <pc:sldMk cId="444306076" sldId="289"/>
            <ac:spMk id="23" creationId="{ED044CAC-31F3-5AEA-D677-03392CC7EA9D}"/>
          </ac:spMkLst>
        </pc:spChg>
        <pc:cxnChg chg="add">
          <ac:chgData name="Lalit P" userId="95e55d27448df2ad" providerId="LiveId" clId="{EA0A6019-4DD6-43BF-B664-F60F0B555EEA}" dt="2023-12-03T00:17:51.132" v="1626" actId="11529"/>
          <ac:cxnSpMkLst>
            <pc:docMk/>
            <pc:sldMk cId="444306076" sldId="289"/>
            <ac:cxnSpMk id="11" creationId="{13F5E057-FFFE-09B7-F530-5CC10305F0CC}"/>
          </ac:cxnSpMkLst>
        </pc:cxnChg>
      </pc:sldChg>
      <pc:sldChg chg="addSp delSp modSp new mod">
        <pc:chgData name="Lalit P" userId="95e55d27448df2ad" providerId="LiveId" clId="{EA0A6019-4DD6-43BF-B664-F60F0B555EEA}" dt="2023-12-03T03:08:32.679" v="3618" actId="1076"/>
        <pc:sldMkLst>
          <pc:docMk/>
          <pc:sldMk cId="12187490" sldId="290"/>
        </pc:sldMkLst>
        <pc:spChg chg="mod">
          <ac:chgData name="Lalit P" userId="95e55d27448df2ad" providerId="LiveId" clId="{EA0A6019-4DD6-43BF-B664-F60F0B555EEA}" dt="2023-12-03T00:58:44.940" v="1776" actId="20577"/>
          <ac:spMkLst>
            <pc:docMk/>
            <pc:sldMk cId="12187490" sldId="290"/>
            <ac:spMk id="2" creationId="{95721455-0E84-3F60-A810-BAB4D68CEBDB}"/>
          </ac:spMkLst>
        </pc:spChg>
        <pc:spChg chg="del">
          <ac:chgData name="Lalit P" userId="95e55d27448df2ad" providerId="LiveId" clId="{EA0A6019-4DD6-43BF-B664-F60F0B555EEA}" dt="2023-12-03T02:55:43.283" v="3223" actId="478"/>
          <ac:spMkLst>
            <pc:docMk/>
            <pc:sldMk cId="12187490" sldId="290"/>
            <ac:spMk id="3" creationId="{DC90A5E0-F37F-F2B8-B806-87E889B67A11}"/>
          </ac:spMkLst>
        </pc:spChg>
        <pc:spChg chg="add mod">
          <ac:chgData name="Lalit P" userId="95e55d27448df2ad" providerId="LiveId" clId="{EA0A6019-4DD6-43BF-B664-F60F0B555EEA}" dt="2023-12-03T03:04:52.885" v="3488" actId="1037"/>
          <ac:spMkLst>
            <pc:docMk/>
            <pc:sldMk cId="12187490" sldId="290"/>
            <ac:spMk id="4" creationId="{41E9EC98-374B-739E-1971-7F0B317F8634}"/>
          </ac:spMkLst>
        </pc:spChg>
        <pc:spChg chg="add mod">
          <ac:chgData name="Lalit P" userId="95e55d27448df2ad" providerId="LiveId" clId="{EA0A6019-4DD6-43BF-B664-F60F0B555EEA}" dt="2023-12-03T03:05:06.822" v="3505" actId="408"/>
          <ac:spMkLst>
            <pc:docMk/>
            <pc:sldMk cId="12187490" sldId="290"/>
            <ac:spMk id="5" creationId="{E8AF2B57-3D12-17F9-2288-5BF8AD0C8987}"/>
          </ac:spMkLst>
        </pc:spChg>
        <pc:spChg chg="add mod">
          <ac:chgData name="Lalit P" userId="95e55d27448df2ad" providerId="LiveId" clId="{EA0A6019-4DD6-43BF-B664-F60F0B555EEA}" dt="2023-12-03T03:04:44.147" v="3469" actId="164"/>
          <ac:spMkLst>
            <pc:docMk/>
            <pc:sldMk cId="12187490" sldId="290"/>
            <ac:spMk id="6" creationId="{213E6C61-5428-A282-A21A-8A8FF77A0EF0}"/>
          </ac:spMkLst>
        </pc:spChg>
        <pc:spChg chg="add mod">
          <ac:chgData name="Lalit P" userId="95e55d27448df2ad" providerId="LiveId" clId="{EA0A6019-4DD6-43BF-B664-F60F0B555EEA}" dt="2023-12-03T03:05:06.822" v="3505" actId="408"/>
          <ac:spMkLst>
            <pc:docMk/>
            <pc:sldMk cId="12187490" sldId="290"/>
            <ac:spMk id="7" creationId="{48B29384-93A5-838B-40B0-50A198D06C30}"/>
          </ac:spMkLst>
        </pc:spChg>
        <pc:spChg chg="add mod">
          <ac:chgData name="Lalit P" userId="95e55d27448df2ad" providerId="LiveId" clId="{EA0A6019-4DD6-43BF-B664-F60F0B555EEA}" dt="2023-12-03T03:05:06.822" v="3505" actId="408"/>
          <ac:spMkLst>
            <pc:docMk/>
            <pc:sldMk cId="12187490" sldId="290"/>
            <ac:spMk id="8" creationId="{88AE4D53-36FD-D534-75A0-91C4C2E90723}"/>
          </ac:spMkLst>
        </pc:spChg>
        <pc:spChg chg="add mod">
          <ac:chgData name="Lalit P" userId="95e55d27448df2ad" providerId="LiveId" clId="{EA0A6019-4DD6-43BF-B664-F60F0B555EEA}" dt="2023-12-03T03:08:27.278" v="3617" actId="1076"/>
          <ac:spMkLst>
            <pc:docMk/>
            <pc:sldMk cId="12187490" sldId="290"/>
            <ac:spMk id="14" creationId="{03A49C4A-3F64-F534-D1B8-36E708764352}"/>
          </ac:spMkLst>
        </pc:spChg>
        <pc:spChg chg="add mod">
          <ac:chgData name="Lalit P" userId="95e55d27448df2ad" providerId="LiveId" clId="{EA0A6019-4DD6-43BF-B664-F60F0B555EEA}" dt="2023-12-03T03:06:34.905" v="3550" actId="1076"/>
          <ac:spMkLst>
            <pc:docMk/>
            <pc:sldMk cId="12187490" sldId="290"/>
            <ac:spMk id="15" creationId="{3F6E2F30-7C70-744A-668C-4AAEA4DF434F}"/>
          </ac:spMkLst>
        </pc:spChg>
        <pc:spChg chg="add mod">
          <ac:chgData name="Lalit P" userId="95e55d27448df2ad" providerId="LiveId" clId="{EA0A6019-4DD6-43BF-B664-F60F0B555EEA}" dt="2023-12-03T03:08:32.679" v="3618" actId="1076"/>
          <ac:spMkLst>
            <pc:docMk/>
            <pc:sldMk cId="12187490" sldId="290"/>
            <ac:spMk id="16" creationId="{574B59CE-597A-AA48-B09F-7C5E8D1A67AA}"/>
          </ac:spMkLst>
        </pc:spChg>
        <pc:spChg chg="add mod">
          <ac:chgData name="Lalit P" userId="95e55d27448df2ad" providerId="LiveId" clId="{EA0A6019-4DD6-43BF-B664-F60F0B555EEA}" dt="2023-12-03T03:07:56.753" v="3589" actId="1076"/>
          <ac:spMkLst>
            <pc:docMk/>
            <pc:sldMk cId="12187490" sldId="290"/>
            <ac:spMk id="17" creationId="{A2C7155A-615E-C39D-45D5-E4FD00B0E847}"/>
          </ac:spMkLst>
        </pc:spChg>
        <pc:spChg chg="add mod">
          <ac:chgData name="Lalit P" userId="95e55d27448df2ad" providerId="LiveId" clId="{EA0A6019-4DD6-43BF-B664-F60F0B555EEA}" dt="2023-12-03T03:08:21.471" v="3616" actId="1076"/>
          <ac:spMkLst>
            <pc:docMk/>
            <pc:sldMk cId="12187490" sldId="290"/>
            <ac:spMk id="18" creationId="{51638E2E-F03C-81AC-BF31-0A51AE7360EA}"/>
          </ac:spMkLst>
        </pc:spChg>
        <pc:grpChg chg="add mod">
          <ac:chgData name="Lalit P" userId="95e55d27448df2ad" providerId="LiveId" clId="{EA0A6019-4DD6-43BF-B664-F60F0B555EEA}" dt="2023-12-03T03:05:06.822" v="3505" actId="408"/>
          <ac:grpSpMkLst>
            <pc:docMk/>
            <pc:sldMk cId="12187490" sldId="290"/>
            <ac:grpSpMk id="9" creationId="{0AFDF071-7077-335B-D3B1-6E1A89AC6F45}"/>
          </ac:grpSpMkLst>
        </pc:grpChg>
        <pc:grpChg chg="add mod">
          <ac:chgData name="Lalit P" userId="95e55d27448df2ad" providerId="LiveId" clId="{EA0A6019-4DD6-43BF-B664-F60F0B555EEA}" dt="2023-12-03T03:05:06.822" v="3505" actId="408"/>
          <ac:grpSpMkLst>
            <pc:docMk/>
            <pc:sldMk cId="12187490" sldId="290"/>
            <ac:grpSpMk id="10" creationId="{64E8CE86-F6DD-2BB3-17B4-5CE4F0C964EB}"/>
          </ac:grpSpMkLst>
        </pc:grpChg>
        <pc:grpChg chg="add mod">
          <ac:chgData name="Lalit P" userId="95e55d27448df2ad" providerId="LiveId" clId="{EA0A6019-4DD6-43BF-B664-F60F0B555EEA}" dt="2023-12-03T03:05:06.822" v="3505" actId="408"/>
          <ac:grpSpMkLst>
            <pc:docMk/>
            <pc:sldMk cId="12187490" sldId="290"/>
            <ac:grpSpMk id="11" creationId="{F45558C8-E0F1-B3A7-2093-538950FF7F8F}"/>
          </ac:grpSpMkLst>
        </pc:grpChg>
        <pc:grpChg chg="add mod">
          <ac:chgData name="Lalit P" userId="95e55d27448df2ad" providerId="LiveId" clId="{EA0A6019-4DD6-43BF-B664-F60F0B555EEA}" dt="2023-12-03T03:05:06.822" v="3505" actId="408"/>
          <ac:grpSpMkLst>
            <pc:docMk/>
            <pc:sldMk cId="12187490" sldId="290"/>
            <ac:grpSpMk id="12" creationId="{B0B83F6A-34E1-971F-8B52-9ADF4BB5444A}"/>
          </ac:grpSpMkLst>
        </pc:grpChg>
        <pc:grpChg chg="add mod">
          <ac:chgData name="Lalit P" userId="95e55d27448df2ad" providerId="LiveId" clId="{EA0A6019-4DD6-43BF-B664-F60F0B555EEA}" dt="2023-12-03T03:05:06.822" v="3505" actId="408"/>
          <ac:grpSpMkLst>
            <pc:docMk/>
            <pc:sldMk cId="12187490" sldId="290"/>
            <ac:grpSpMk id="13" creationId="{2228358F-1CA5-BF56-B7C0-A954263C9A8A}"/>
          </ac:grpSpMkLst>
        </pc:grpChg>
        <pc:picChg chg="add mod">
          <ac:chgData name="Lalit P" userId="95e55d27448df2ad" providerId="LiveId" clId="{EA0A6019-4DD6-43BF-B664-F60F0B555EEA}" dt="2023-12-03T03:05:06.822" v="3505" actId="408"/>
          <ac:picMkLst>
            <pc:docMk/>
            <pc:sldMk cId="12187490" sldId="290"/>
            <ac:picMk id="4098" creationId="{159C0F8C-C07B-BE57-9E0C-3BDB88AABF64}"/>
          </ac:picMkLst>
        </pc:picChg>
        <pc:picChg chg="add mod">
          <ac:chgData name="Lalit P" userId="95e55d27448df2ad" providerId="LiveId" clId="{EA0A6019-4DD6-43BF-B664-F60F0B555EEA}" dt="2023-12-03T03:05:06.822" v="3505" actId="408"/>
          <ac:picMkLst>
            <pc:docMk/>
            <pc:sldMk cId="12187490" sldId="290"/>
            <ac:picMk id="4100" creationId="{2F620CF5-6E64-4EB6-A2CB-2C5AB4C18DAB}"/>
          </ac:picMkLst>
        </pc:picChg>
        <pc:picChg chg="add mod">
          <ac:chgData name="Lalit P" userId="95e55d27448df2ad" providerId="LiveId" clId="{EA0A6019-4DD6-43BF-B664-F60F0B555EEA}" dt="2023-12-03T03:04:44.147" v="3469" actId="164"/>
          <ac:picMkLst>
            <pc:docMk/>
            <pc:sldMk cId="12187490" sldId="290"/>
            <ac:picMk id="4102" creationId="{1E438A14-9BF4-87B1-3274-B10978701E91}"/>
          </ac:picMkLst>
        </pc:picChg>
        <pc:picChg chg="add mod">
          <ac:chgData name="Lalit P" userId="95e55d27448df2ad" providerId="LiveId" clId="{EA0A6019-4DD6-43BF-B664-F60F0B555EEA}" dt="2023-12-03T03:04:52.885" v="3488" actId="1037"/>
          <ac:picMkLst>
            <pc:docMk/>
            <pc:sldMk cId="12187490" sldId="290"/>
            <ac:picMk id="4104" creationId="{AAE64639-E052-3E23-ED1E-874771D11595}"/>
          </ac:picMkLst>
        </pc:picChg>
        <pc:picChg chg="add mod">
          <ac:chgData name="Lalit P" userId="95e55d27448df2ad" providerId="LiveId" clId="{EA0A6019-4DD6-43BF-B664-F60F0B555EEA}" dt="2023-12-03T03:05:06.822" v="3505" actId="408"/>
          <ac:picMkLst>
            <pc:docMk/>
            <pc:sldMk cId="12187490" sldId="290"/>
            <ac:picMk id="4106" creationId="{9788AC32-1085-8AAB-463B-AC1201CFC3C6}"/>
          </ac:picMkLst>
        </pc:picChg>
      </pc:sldChg>
      <pc:sldChg chg="add del">
        <pc:chgData name="Lalit P" userId="95e55d27448df2ad" providerId="LiveId" clId="{EA0A6019-4DD6-43BF-B664-F60F0B555EEA}" dt="2023-12-03T02:54:25.917" v="3222" actId="47"/>
        <pc:sldMkLst>
          <pc:docMk/>
          <pc:sldMk cId="1755947876" sldId="291"/>
        </pc:sldMkLst>
      </pc:sldChg>
      <pc:sldChg chg="addSp delSp add mod ord setBg delDesignElem">
        <pc:chgData name="Lalit P" userId="95e55d27448df2ad" providerId="LiveId" clId="{EA0A6019-4DD6-43BF-B664-F60F0B555EEA}" dt="2023-12-03T03:35:29.989" v="3624" actId="478"/>
        <pc:sldMkLst>
          <pc:docMk/>
          <pc:sldMk cId="3181133702" sldId="292"/>
        </pc:sldMkLst>
        <pc:spChg chg="del">
          <ac:chgData name="Lalit P" userId="95e55d27448df2ad" providerId="LiveId" clId="{EA0A6019-4DD6-43BF-B664-F60F0B555EEA}" dt="2023-12-03T02:53:52.541" v="3219"/>
          <ac:spMkLst>
            <pc:docMk/>
            <pc:sldMk cId="3181133702" sldId="292"/>
            <ac:spMk id="5" creationId="{70068059-9097-4F05-BA38-CDD7DBF77372}"/>
          </ac:spMkLst>
        </pc:spChg>
        <pc:spChg chg="del">
          <ac:chgData name="Lalit P" userId="95e55d27448df2ad" providerId="LiveId" clId="{EA0A6019-4DD6-43BF-B664-F60F0B555EEA}" dt="2023-12-03T02:53:52.541" v="3219"/>
          <ac:spMkLst>
            <pc:docMk/>
            <pc:sldMk cId="3181133702" sldId="292"/>
            <ac:spMk id="6" creationId="{E164A015-EDB3-4688-8B77-9255305411E1}"/>
          </ac:spMkLst>
        </pc:spChg>
        <pc:picChg chg="add del">
          <ac:chgData name="Lalit P" userId="95e55d27448df2ad" providerId="LiveId" clId="{EA0A6019-4DD6-43BF-B664-F60F0B555EEA}" dt="2023-12-03T03:35:29.989" v="3624" actId="478"/>
          <ac:picMkLst>
            <pc:docMk/>
            <pc:sldMk cId="3181133702" sldId="292"/>
            <ac:picMk id="7" creationId="{EBADE3D8-8BC0-EED6-70D8-CA09915565DB}"/>
          </ac:picMkLst>
        </pc:picChg>
      </pc:sldChg>
      <pc:sldChg chg="delSp add del ord setBg delDesignElem">
        <pc:chgData name="Lalit P" userId="95e55d27448df2ad" providerId="LiveId" clId="{EA0A6019-4DD6-43BF-B664-F60F0B555EEA}" dt="2023-12-03T02:53:51.135" v="3217" actId="47"/>
        <pc:sldMkLst>
          <pc:docMk/>
          <pc:sldMk cId="3462404284" sldId="292"/>
        </pc:sldMkLst>
        <pc:spChg chg="del">
          <ac:chgData name="Lalit P" userId="95e55d27448df2ad" providerId="LiveId" clId="{EA0A6019-4DD6-43BF-B664-F60F0B555EEA}" dt="2023-12-03T02:35:42.133" v="3056"/>
          <ac:spMkLst>
            <pc:docMk/>
            <pc:sldMk cId="3462404284" sldId="292"/>
            <ac:spMk id="5" creationId="{70068059-9097-4F05-BA38-CDD7DBF77372}"/>
          </ac:spMkLst>
        </pc:spChg>
        <pc:spChg chg="del">
          <ac:chgData name="Lalit P" userId="95e55d27448df2ad" providerId="LiveId" clId="{EA0A6019-4DD6-43BF-B664-F60F0B555EEA}" dt="2023-12-03T02:35:42.133" v="3056"/>
          <ac:spMkLst>
            <pc:docMk/>
            <pc:sldMk cId="3462404284" sldId="292"/>
            <ac:spMk id="6" creationId="{E164A015-EDB3-4688-8B77-9255305411E1}"/>
          </ac:spMkLst>
        </pc:spChg>
      </pc:sldChg>
    </pc:docChg>
  </pc:docChgLst>
  <pc:docChgLst>
    <pc:chgData name="Rajesh Joseph" userId="874c571b8934131e" providerId="Windows Live" clId="Web-{AAB22D03-C179-4CBB-8DEF-811DB188FD39}"/>
    <pc:docChg chg="addSld delSld modSld addMainMaster delMainMaster">
      <pc:chgData name="Rajesh Joseph" userId="874c571b8934131e" providerId="Windows Live" clId="Web-{AAB22D03-C179-4CBB-8DEF-811DB188FD39}" dt="2023-12-02T09:09:14.427" v="421"/>
      <pc:docMkLst>
        <pc:docMk/>
      </pc:docMkLst>
      <pc:sldChg chg="addSp modSp mod setBg modClrScheme setClrOvrMap chgLayout">
        <pc:chgData name="Rajesh Joseph" userId="874c571b8934131e" providerId="Windows Live" clId="Web-{AAB22D03-C179-4CBB-8DEF-811DB188FD39}" dt="2023-12-02T08:26:06.968" v="66"/>
        <pc:sldMkLst>
          <pc:docMk/>
          <pc:sldMk cId="412220099" sldId="256"/>
        </pc:sldMkLst>
        <pc:spChg chg="mod ord">
          <ac:chgData name="Rajesh Joseph" userId="874c571b8934131e" providerId="Windows Live" clId="Web-{AAB22D03-C179-4CBB-8DEF-811DB188FD39}" dt="2023-12-02T08:26:06.968" v="66"/>
          <ac:spMkLst>
            <pc:docMk/>
            <pc:sldMk cId="412220099" sldId="256"/>
            <ac:spMk id="2" creationId="{3D167D39-D533-CD60-3A4E-4091F8E116B3}"/>
          </ac:spMkLst>
        </pc:spChg>
        <pc:spChg chg="mod ord">
          <ac:chgData name="Rajesh Joseph" userId="874c571b8934131e" providerId="Windows Live" clId="Web-{AAB22D03-C179-4CBB-8DEF-811DB188FD39}" dt="2023-12-02T08:26:06.968" v="66"/>
          <ac:spMkLst>
            <pc:docMk/>
            <pc:sldMk cId="412220099" sldId="256"/>
            <ac:spMk id="3" creationId="{0FCFEAEE-B89C-231D-E0E9-EDAD480FCC24}"/>
          </ac:spMkLst>
        </pc:spChg>
        <pc:spChg chg="add">
          <ac:chgData name="Rajesh Joseph" userId="874c571b8934131e" providerId="Windows Live" clId="Web-{AAB22D03-C179-4CBB-8DEF-811DB188FD39}" dt="2023-12-02T08:26:06.968" v="66"/>
          <ac:spMkLst>
            <pc:docMk/>
            <pc:sldMk cId="412220099" sldId="256"/>
            <ac:spMk id="8" creationId="{8A0B882D-4FEF-4E28-9811-11D57386D4F4}"/>
          </ac:spMkLst>
        </pc:spChg>
        <pc:spChg chg="add">
          <ac:chgData name="Rajesh Joseph" userId="874c571b8934131e" providerId="Windows Live" clId="Web-{AAB22D03-C179-4CBB-8DEF-811DB188FD39}" dt="2023-12-02T08:26:06.968" v="66"/>
          <ac:spMkLst>
            <pc:docMk/>
            <pc:sldMk cId="412220099" sldId="256"/>
            <ac:spMk id="10" creationId="{E8DA6D14-0849-4180-8DEF-F2F6BF123206}"/>
          </ac:spMkLst>
        </pc:spChg>
      </pc:sldChg>
      <pc:sldChg chg="modSp del mod modClrScheme delCm chgLayout">
        <pc:chgData name="Rajesh Joseph" userId="874c571b8934131e" providerId="Windows Live" clId="Web-{AAB22D03-C179-4CBB-8DEF-811DB188FD39}" dt="2023-12-02T08:44:32.369" v="293"/>
        <pc:sldMkLst>
          <pc:docMk/>
          <pc:sldMk cId="2578971945" sldId="257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2578971945" sldId="257"/>
            <ac:spMk id="2" creationId="{C148FE3D-0D47-C650-B569-55AA9BBB5B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Rajesh Joseph" userId="874c571b8934131e" providerId="Windows Live" clId="Web-{AAB22D03-C179-4CBB-8DEF-811DB188FD39}" dt="2023-12-02T08:17:59.316" v="25"/>
              <pc2:cmMkLst xmlns:pc2="http://schemas.microsoft.com/office/powerpoint/2019/9/main/command">
                <pc:docMk/>
                <pc:sldMk cId="2578971945" sldId="257"/>
                <pc2:cmMk id="{5CEC6C05-B1C4-45D8-8C15-B595F7F0A35E}"/>
              </pc2:cmMkLst>
            </pc226:cmChg>
          </p:ext>
        </pc:extLst>
      </pc:sldChg>
      <pc:sldChg chg="addSp delSp modSp mod setBg modClrScheme setClrOvrMap delCm chgLayout">
        <pc:chgData name="Rajesh Joseph" userId="874c571b8934131e" providerId="Windows Live" clId="Web-{AAB22D03-C179-4CBB-8DEF-811DB188FD39}" dt="2023-12-02T08:46:24.465" v="329" actId="1076"/>
        <pc:sldMkLst>
          <pc:docMk/>
          <pc:sldMk cId="3787531842" sldId="258"/>
        </pc:sldMkLst>
        <pc:spChg chg="mod ord">
          <ac:chgData name="Rajesh Joseph" userId="874c571b8934131e" providerId="Windows Live" clId="Web-{AAB22D03-C179-4CBB-8DEF-811DB188FD39}" dt="2023-12-02T08:25:28.670" v="65"/>
          <ac:spMkLst>
            <pc:docMk/>
            <pc:sldMk cId="3787531842" sldId="258"/>
            <ac:spMk id="2" creationId="{0DA207F9-E519-E052-8311-5CFB03B9CE4A}"/>
          </ac:spMkLst>
        </pc:spChg>
        <pc:spChg chg="add del mod">
          <ac:chgData name="Rajesh Joseph" userId="874c571b8934131e" providerId="Windows Live" clId="Web-{AAB22D03-C179-4CBB-8DEF-811DB188FD39}" dt="2023-12-02T08:46:12.403" v="318"/>
          <ac:spMkLst>
            <pc:docMk/>
            <pc:sldMk cId="3787531842" sldId="258"/>
            <ac:spMk id="4" creationId="{C0BF77A0-E303-1B48-433C-5B2376474B9F}"/>
          </ac:spMkLst>
        </pc:spChg>
        <pc:spChg chg="add del mod">
          <ac:chgData name="Rajesh Joseph" userId="874c571b8934131e" providerId="Windows Live" clId="Web-{AAB22D03-C179-4CBB-8DEF-811DB188FD39}" dt="2023-12-02T08:46:12.418" v="319"/>
          <ac:spMkLst>
            <pc:docMk/>
            <pc:sldMk cId="3787531842" sldId="258"/>
            <ac:spMk id="7" creationId="{EF787592-19C5-11F0-90B4-153003855E79}"/>
          </ac:spMkLst>
        </pc:spChg>
        <pc:spChg chg="add del mod">
          <ac:chgData name="Rajesh Joseph" userId="874c571b8934131e" providerId="Windows Live" clId="Web-{AAB22D03-C179-4CBB-8DEF-811DB188FD39}" dt="2023-12-02T08:46:12.434" v="320"/>
          <ac:spMkLst>
            <pc:docMk/>
            <pc:sldMk cId="3787531842" sldId="258"/>
            <ac:spMk id="8" creationId="{904BCD22-05F0-D4A8-D2C8-B0D92910BE99}"/>
          </ac:spMkLst>
        </pc:spChg>
        <pc:spChg chg="add del mod">
          <ac:chgData name="Rajesh Joseph" userId="874c571b8934131e" providerId="Windows Live" clId="Web-{AAB22D03-C179-4CBB-8DEF-811DB188FD39}" dt="2023-12-02T08:46:12.449" v="321"/>
          <ac:spMkLst>
            <pc:docMk/>
            <pc:sldMk cId="3787531842" sldId="258"/>
            <ac:spMk id="9" creationId="{DEE5BB55-2D0F-B87F-E86C-C04D3E18B03C}"/>
          </ac:spMkLst>
        </pc:spChg>
        <pc:spChg chg="add del mod">
          <ac:chgData name="Rajesh Joseph" userId="874c571b8934131e" providerId="Windows Live" clId="Web-{AAB22D03-C179-4CBB-8DEF-811DB188FD39}" dt="2023-12-02T08:46:12.449" v="322"/>
          <ac:spMkLst>
            <pc:docMk/>
            <pc:sldMk cId="3787531842" sldId="258"/>
            <ac:spMk id="10" creationId="{88970E01-687F-ED23-A22A-DAEA2AE909FB}"/>
          </ac:spMkLst>
        </pc:spChg>
        <pc:spChg chg="add del mod">
          <ac:chgData name="Rajesh Joseph" userId="874c571b8934131e" providerId="Windows Live" clId="Web-{AAB22D03-C179-4CBB-8DEF-811DB188FD39}" dt="2023-12-02T08:46:12.465" v="323"/>
          <ac:spMkLst>
            <pc:docMk/>
            <pc:sldMk cId="3787531842" sldId="258"/>
            <ac:spMk id="11" creationId="{BCD378AF-9150-C834-034C-61C0456D667C}"/>
          </ac:spMkLst>
        </pc:spChg>
        <pc:spChg chg="add del mod">
          <ac:chgData name="Rajesh Joseph" userId="874c571b8934131e" providerId="Windows Live" clId="Web-{AAB22D03-C179-4CBB-8DEF-811DB188FD39}" dt="2023-12-02T08:46:12.480" v="324"/>
          <ac:spMkLst>
            <pc:docMk/>
            <pc:sldMk cId="3787531842" sldId="258"/>
            <ac:spMk id="15" creationId="{6134362C-231C-BDC3-19B1-E6418EE9DADE}"/>
          </ac:spMkLst>
        </pc:spChg>
        <pc:spChg chg="add del mod">
          <ac:chgData name="Rajesh Joseph" userId="874c571b8934131e" providerId="Windows Live" clId="Web-{AAB22D03-C179-4CBB-8DEF-811DB188FD39}" dt="2023-12-02T08:46:24.465" v="329" actId="1076"/>
          <ac:spMkLst>
            <pc:docMk/>
            <pc:sldMk cId="3787531842" sldId="258"/>
            <ac:spMk id="18" creationId="{031E0288-A854-5616-F2DC-134563191194}"/>
          </ac:spMkLst>
        </pc:spChg>
        <pc:spChg chg="add del mod">
          <ac:chgData name="Rajesh Joseph" userId="874c571b8934131e" providerId="Windows Live" clId="Web-{AAB22D03-C179-4CBB-8DEF-811DB188FD39}" dt="2023-12-02T08:46:12.527" v="326"/>
          <ac:spMkLst>
            <pc:docMk/>
            <pc:sldMk cId="3787531842" sldId="258"/>
            <ac:spMk id="23" creationId="{1CE13EC6-B839-3A34-5BB8-E09CADBB159B}"/>
          </ac:spMkLst>
        </pc:spChg>
        <pc:spChg chg="add del mod">
          <ac:chgData name="Rajesh Joseph" userId="874c571b8934131e" providerId="Windows Live" clId="Web-{AAB22D03-C179-4CBB-8DEF-811DB188FD39}" dt="2023-12-02T08:46:12.543" v="327"/>
          <ac:spMkLst>
            <pc:docMk/>
            <pc:sldMk cId="3787531842" sldId="258"/>
            <ac:spMk id="24" creationId="{F97CA6A8-7FD9-F118-C381-CD0600D0D266}"/>
          </ac:spMkLst>
        </pc:spChg>
        <pc:spChg chg="add del mod">
          <ac:chgData name="Rajesh Joseph" userId="874c571b8934131e" providerId="Windows Live" clId="Web-{AAB22D03-C179-4CBB-8DEF-811DB188FD39}" dt="2023-12-02T08:46:03.605" v="317"/>
          <ac:spMkLst>
            <pc:docMk/>
            <pc:sldMk cId="3787531842" sldId="258"/>
            <ac:spMk id="25" creationId="{0A189517-51B9-CDCE-5BB5-D3BF7CD3001F}"/>
          </ac:spMkLst>
        </pc:spChg>
        <pc:spChg chg="add del mod">
          <ac:chgData name="Rajesh Joseph" userId="874c571b8934131e" providerId="Windows Live" clId="Web-{AAB22D03-C179-4CBB-8DEF-811DB188FD39}" dt="2023-12-02T08:46:03.605" v="316"/>
          <ac:spMkLst>
            <pc:docMk/>
            <pc:sldMk cId="3787531842" sldId="258"/>
            <ac:spMk id="26" creationId="{652BE6BC-0E78-F9DD-3D6B-3DF9ACC8CF39}"/>
          </ac:spMkLst>
        </pc:spChg>
        <pc:spChg chg="add">
          <ac:chgData name="Rajesh Joseph" userId="874c571b8934131e" providerId="Windows Live" clId="Web-{AAB22D03-C179-4CBB-8DEF-811DB188FD39}" dt="2023-12-02T08:25:28.670" v="65"/>
          <ac:spMkLst>
            <pc:docMk/>
            <pc:sldMk cId="3787531842" sldId="258"/>
            <ac:spMk id="31" creationId="{47AEA421-5F29-4BA7-9360-2501B5987921}"/>
          </ac:spMkLst>
        </pc:spChg>
        <pc:spChg chg="add">
          <ac:chgData name="Rajesh Joseph" userId="874c571b8934131e" providerId="Windows Live" clId="Web-{AAB22D03-C179-4CBB-8DEF-811DB188FD39}" dt="2023-12-02T08:25:28.670" v="65"/>
          <ac:spMkLst>
            <pc:docMk/>
            <pc:sldMk cId="3787531842" sldId="258"/>
            <ac:spMk id="33" creationId="{9348F0CB-4904-4DEF-BDD4-ADEC2DCCCBD7}"/>
          </ac:spMkLst>
        </pc:spChg>
        <pc:spChg chg="add">
          <ac:chgData name="Rajesh Joseph" userId="874c571b8934131e" providerId="Windows Live" clId="Web-{AAB22D03-C179-4CBB-8DEF-811DB188FD39}" dt="2023-12-02T08:25:28.670" v="65"/>
          <ac:spMkLst>
            <pc:docMk/>
            <pc:sldMk cId="3787531842" sldId="258"/>
            <ac:spMk id="35" creationId="{1583E1B8-79B3-49BB-8704-58E4AB1AF213}"/>
          </ac:spMkLst>
        </pc:spChg>
        <pc:spChg chg="add">
          <ac:chgData name="Rajesh Joseph" userId="874c571b8934131e" providerId="Windows Live" clId="Web-{AAB22D03-C179-4CBB-8DEF-811DB188FD39}" dt="2023-12-02T08:25:28.670" v="65"/>
          <ac:spMkLst>
            <pc:docMk/>
            <pc:sldMk cId="3787531842" sldId="258"/>
            <ac:spMk id="37" creationId="{7BB34D5F-2B87-438E-8236-69C6068D47A4}"/>
          </ac:spMkLst>
        </pc:spChg>
        <pc:picChg chg="add del mod">
          <ac:chgData name="Rajesh Joseph" userId="874c571b8934131e" providerId="Windows Live" clId="Web-{AAB22D03-C179-4CBB-8DEF-811DB188FD39}" dt="2023-12-02T08:27:58.626" v="99" actId="1076"/>
          <ac:picMkLst>
            <pc:docMk/>
            <pc:sldMk cId="3787531842" sldId="258"/>
            <ac:picMk id="13" creationId="{88EF4B11-694F-587F-7E1C-BA5038A49813}"/>
          </ac:picMkLst>
        </pc:picChg>
        <pc:picChg chg="add del mod">
          <ac:chgData name="Rajesh Joseph" userId="874c571b8934131e" providerId="Windows Live" clId="Web-{AAB22D03-C179-4CBB-8DEF-811DB188FD39}" dt="2023-12-02T08:25:28.670" v="65"/>
          <ac:picMkLst>
            <pc:docMk/>
            <pc:sldMk cId="3787531842" sldId="258"/>
            <ac:picMk id="14" creationId="{D394624F-861C-2943-FDFF-5848E189253E}"/>
          </ac:picMkLst>
        </pc:picChg>
        <pc:picChg chg="add del mod">
          <ac:chgData name="Rajesh Joseph" userId="874c571b8934131e" providerId="Windows Live" clId="Web-{AAB22D03-C179-4CBB-8DEF-811DB188FD39}" dt="2023-12-02T08:25:28.670" v="65"/>
          <ac:picMkLst>
            <pc:docMk/>
            <pc:sldMk cId="3787531842" sldId="258"/>
            <ac:picMk id="16" creationId="{A352FCCA-8D69-2454-4536-22A22655A056}"/>
          </ac:picMkLst>
        </pc:picChg>
        <pc:picChg chg="add del mod">
          <ac:chgData name="Rajesh Joseph" userId="874c571b8934131e" providerId="Windows Live" clId="Web-{AAB22D03-C179-4CBB-8DEF-811DB188FD39}" dt="2023-12-02T08:28:25.596" v="102" actId="1076"/>
          <ac:picMkLst>
            <pc:docMk/>
            <pc:sldMk cId="3787531842" sldId="258"/>
            <ac:picMk id="17" creationId="{7C9B1A15-B33F-D822-A34E-E60F92CD8C33}"/>
          </ac:picMkLst>
        </pc:picChg>
        <pc:picChg chg="add del mod">
          <ac:chgData name="Rajesh Joseph" userId="874c571b8934131e" providerId="Windows Live" clId="Web-{AAB22D03-C179-4CBB-8DEF-811DB188FD39}" dt="2023-12-02T08:28:38.112" v="103" actId="1076"/>
          <ac:picMkLst>
            <pc:docMk/>
            <pc:sldMk cId="3787531842" sldId="258"/>
            <ac:picMk id="22" creationId="{793A3CCF-9E66-5017-8556-0877FA694B53}"/>
          </ac:picMkLst>
        </pc:picChg>
        <pc:cxnChg chg="add del mod">
          <ac:chgData name="Rajesh Joseph" userId="874c571b8934131e" providerId="Windows Live" clId="Web-{AAB22D03-C179-4CBB-8DEF-811DB188FD39}" dt="2023-12-02T08:39:09.439" v="222" actId="14100"/>
          <ac:cxnSpMkLst>
            <pc:docMk/>
            <pc:sldMk cId="3787531842" sldId="258"/>
            <ac:cxnSpMk id="6" creationId="{1F21AD73-CE62-3438-E043-86C3C54D1ED0}"/>
          </ac:cxnSpMkLst>
        </pc:cxnChg>
        <pc:cxnChg chg="add del mod">
          <ac:chgData name="Rajesh Joseph" userId="874c571b8934131e" providerId="Windows Live" clId="Web-{AAB22D03-C179-4CBB-8DEF-811DB188FD39}" dt="2023-12-02T08:25:28.670" v="65"/>
          <ac:cxnSpMkLst>
            <pc:docMk/>
            <pc:sldMk cId="3787531842" sldId="258"/>
            <ac:cxnSpMk id="19" creationId="{7BBFA0A9-1CD9-EF7B-9130-5B61818DE9D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Rajesh Joseph" userId="874c571b8934131e" providerId="Windows Live" clId="Web-{AAB22D03-C179-4CBB-8DEF-811DB188FD39}" dt="2023-12-02T08:17:50.800" v="24"/>
              <pc2:cmMkLst xmlns:pc2="http://schemas.microsoft.com/office/powerpoint/2019/9/main/command">
                <pc:docMk/>
                <pc:sldMk cId="3787531842" sldId="258"/>
                <pc2:cmMk id="{E7E68B43-DF23-40B3-9C81-7ACCFEABC8F9}"/>
              </pc2:cmMkLst>
            </pc226:cmChg>
          </p:ext>
        </pc:extLst>
      </pc:sldChg>
      <pc:sldChg chg="addSp modSp del mod setBg modClrScheme setClrOvrMap chgLayout">
        <pc:chgData name="Rajesh Joseph" userId="874c571b8934131e" providerId="Windows Live" clId="Web-{AAB22D03-C179-4CBB-8DEF-811DB188FD39}" dt="2023-12-02T09:09:10.115" v="419"/>
        <pc:sldMkLst>
          <pc:docMk/>
          <pc:sldMk cId="1186834986" sldId="259"/>
        </pc:sldMkLst>
        <pc:spChg chg="mod ord">
          <ac:chgData name="Rajesh Joseph" userId="874c571b8934131e" providerId="Windows Live" clId="Web-{AAB22D03-C179-4CBB-8DEF-811DB188FD39}" dt="2023-12-02T08:45:21.995" v="310" actId="20577"/>
          <ac:spMkLst>
            <pc:docMk/>
            <pc:sldMk cId="1186834986" sldId="259"/>
            <ac:spMk id="2" creationId="{AC5FDC9E-1D3E-6693-B7C8-015A77F9D98D}"/>
          </ac:spMkLst>
        </pc:spChg>
        <pc:spChg chg="mod">
          <ac:chgData name="Rajesh Joseph" userId="874c571b8934131e" providerId="Windows Live" clId="Web-{AAB22D03-C179-4CBB-8DEF-811DB188FD39}" dt="2023-12-02T08:47:12.513" v="333"/>
          <ac:spMkLst>
            <pc:docMk/>
            <pc:sldMk cId="1186834986" sldId="259"/>
            <ac:spMk id="4" creationId="{FDDA5D78-C40D-F38D-B9F4-7B893F031D9D}"/>
          </ac:spMkLst>
        </pc:spChg>
        <pc:spChg chg="mod">
          <ac:chgData name="Rajesh Joseph" userId="874c571b8934131e" providerId="Windows Live" clId="Web-{AAB22D03-C179-4CBB-8DEF-811DB188FD39}" dt="2023-12-02T08:47:12.513" v="334"/>
          <ac:spMkLst>
            <pc:docMk/>
            <pc:sldMk cId="1186834986" sldId="259"/>
            <ac:spMk id="6" creationId="{2FFE59E1-1A95-B056-C09F-8946F77DC33B}"/>
          </ac:spMkLst>
        </pc:spChg>
        <pc:spChg chg="mod">
          <ac:chgData name="Rajesh Joseph" userId="874c571b8934131e" providerId="Windows Live" clId="Web-{AAB22D03-C179-4CBB-8DEF-811DB188FD39}" dt="2023-12-02T08:47:12.529" v="335"/>
          <ac:spMkLst>
            <pc:docMk/>
            <pc:sldMk cId="1186834986" sldId="259"/>
            <ac:spMk id="7" creationId="{05EA2415-9705-BA88-A9D0-2AA5E6BDF800}"/>
          </ac:spMkLst>
        </pc:spChg>
        <pc:spChg chg="mod">
          <ac:chgData name="Rajesh Joseph" userId="874c571b8934131e" providerId="Windows Live" clId="Web-{AAB22D03-C179-4CBB-8DEF-811DB188FD39}" dt="2023-12-02T08:47:46.123" v="341"/>
          <ac:spMkLst>
            <pc:docMk/>
            <pc:sldMk cId="1186834986" sldId="259"/>
            <ac:spMk id="10" creationId="{E2756CB4-D598-B62C-3634-D6BC76D7D823}"/>
          </ac:spMkLst>
        </pc:spChg>
        <pc:spChg chg="add">
          <ac:chgData name="Rajesh Joseph" userId="874c571b8934131e" providerId="Windows Live" clId="Web-{AAB22D03-C179-4CBB-8DEF-811DB188FD39}" dt="2023-12-02T08:44:56.338" v="294"/>
          <ac:spMkLst>
            <pc:docMk/>
            <pc:sldMk cId="1186834986" sldId="259"/>
            <ac:spMk id="15" creationId="{4E78424C-6FD0-41F8-9CAA-5DC19C42359F}"/>
          </ac:spMkLst>
        </pc:spChg>
        <pc:spChg chg="add">
          <ac:chgData name="Rajesh Joseph" userId="874c571b8934131e" providerId="Windows Live" clId="Web-{AAB22D03-C179-4CBB-8DEF-811DB188FD39}" dt="2023-12-02T08:44:56.338" v="294"/>
          <ac:spMkLst>
            <pc:docMk/>
            <pc:sldMk cId="1186834986" sldId="259"/>
            <ac:spMk id="17" creationId="{DD136760-57DC-4301-8BEA-B71AD2D13905}"/>
          </ac:spMkLst>
        </pc:spChg>
        <pc:spChg chg="add">
          <ac:chgData name="Rajesh Joseph" userId="874c571b8934131e" providerId="Windows Live" clId="Web-{AAB22D03-C179-4CBB-8DEF-811DB188FD39}" dt="2023-12-02T08:44:56.338" v="294"/>
          <ac:spMkLst>
            <pc:docMk/>
            <pc:sldMk cId="1186834986" sldId="259"/>
            <ac:spMk id="19" creationId="{BDC58DEA-1307-4F44-AD47-E613D8B76A89}"/>
          </ac:spMkLst>
        </pc:spChg>
        <pc:spChg chg="add">
          <ac:chgData name="Rajesh Joseph" userId="874c571b8934131e" providerId="Windows Live" clId="Web-{AAB22D03-C179-4CBB-8DEF-811DB188FD39}" dt="2023-12-02T08:44:56.338" v="294"/>
          <ac:spMkLst>
            <pc:docMk/>
            <pc:sldMk cId="1186834986" sldId="259"/>
            <ac:spMk id="21" creationId="{C99B912D-1E4B-42AF-A2BE-CFEFEC916EE7}"/>
          </ac:spMkLst>
        </pc:spChg>
        <pc:picChg chg="mod">
          <ac:chgData name="Rajesh Joseph" userId="874c571b8934131e" providerId="Windows Live" clId="Web-{AAB22D03-C179-4CBB-8DEF-811DB188FD39}" dt="2023-12-02T08:44:56.338" v="294"/>
          <ac:picMkLst>
            <pc:docMk/>
            <pc:sldMk cId="1186834986" sldId="259"/>
            <ac:picMk id="8" creationId="{883D64BD-943F-4EBF-289F-7DE56A5D2282}"/>
          </ac:picMkLst>
        </pc:picChg>
        <pc:picChg chg="mod">
          <ac:chgData name="Rajesh Joseph" userId="874c571b8934131e" providerId="Windows Live" clId="Web-{AAB22D03-C179-4CBB-8DEF-811DB188FD39}" dt="2023-12-02T08:44:56.338" v="294"/>
          <ac:picMkLst>
            <pc:docMk/>
            <pc:sldMk cId="1186834986" sldId="259"/>
            <ac:picMk id="9" creationId="{64327814-555C-C000-F8E0-0C7E52CAF7AD}"/>
          </ac:picMkLst>
        </pc:picChg>
      </pc:sldChg>
      <pc:sldChg chg="modSp del mod modClrScheme chgLayout">
        <pc:chgData name="Rajesh Joseph" userId="874c571b8934131e" providerId="Windows Live" clId="Web-{AAB22D03-C179-4CBB-8DEF-811DB188FD39}" dt="2023-12-02T09:09:10.115" v="418"/>
        <pc:sldMkLst>
          <pc:docMk/>
          <pc:sldMk cId="4183804766" sldId="261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4183804766" sldId="261"/>
            <ac:spMk id="15" creationId="{2E66EA88-F2E1-AB18-04A0-DF91BAAC3CA7}"/>
          </ac:spMkLst>
        </pc:spChg>
      </pc:sldChg>
      <pc:sldChg chg="modSp del mod modClrScheme chgLayout">
        <pc:chgData name="Rajesh Joseph" userId="874c571b8934131e" providerId="Windows Live" clId="Web-{AAB22D03-C179-4CBB-8DEF-811DB188FD39}" dt="2023-12-02T09:09:10.099" v="417"/>
        <pc:sldMkLst>
          <pc:docMk/>
          <pc:sldMk cId="3323674805" sldId="262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3323674805" sldId="262"/>
            <ac:spMk id="2" creationId="{F37B9898-2804-4913-A390-9877D617E9B8}"/>
          </ac:spMkLst>
        </pc:spChg>
      </pc:sldChg>
      <pc:sldChg chg="modSp del mod modClrScheme chgLayout">
        <pc:chgData name="Rajesh Joseph" userId="874c571b8934131e" providerId="Windows Live" clId="Web-{AAB22D03-C179-4CBB-8DEF-811DB188FD39}" dt="2023-12-02T09:09:10.052" v="416"/>
        <pc:sldMkLst>
          <pc:docMk/>
          <pc:sldMk cId="2540172774" sldId="263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2540172774" sldId="263"/>
            <ac:spMk id="2" creationId="{26DDF36D-F30B-5FEC-1A4D-BDC526045190}"/>
          </ac:spMkLst>
        </pc:spChg>
      </pc:sldChg>
      <pc:sldChg chg="del">
        <pc:chgData name="Rajesh Joseph" userId="874c571b8934131e" providerId="Windows Live" clId="Web-{AAB22D03-C179-4CBB-8DEF-811DB188FD39}" dt="2023-12-02T08:13:31.810" v="3"/>
        <pc:sldMkLst>
          <pc:docMk/>
          <pc:sldMk cId="4157720770" sldId="264"/>
        </pc:sldMkLst>
      </pc:sldChg>
      <pc:sldChg chg="modSp del mod modClrScheme chgLayout">
        <pc:chgData name="Rajesh Joseph" userId="874c571b8934131e" providerId="Windows Live" clId="Web-{AAB22D03-C179-4CBB-8DEF-811DB188FD39}" dt="2023-12-02T09:09:10.052" v="415"/>
        <pc:sldMkLst>
          <pc:docMk/>
          <pc:sldMk cId="456978473" sldId="265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456978473" sldId="265"/>
            <ac:spMk id="2" creationId="{A36078B7-7ECD-43DC-0C5C-02EBC1C760F8}"/>
          </ac:spMkLst>
        </pc:spChg>
      </pc:sldChg>
      <pc:sldChg chg="modSp del mod modClrScheme chgLayout">
        <pc:chgData name="Rajesh Joseph" userId="874c571b8934131e" providerId="Windows Live" clId="Web-{AAB22D03-C179-4CBB-8DEF-811DB188FD39}" dt="2023-12-02T09:09:10.052" v="414"/>
        <pc:sldMkLst>
          <pc:docMk/>
          <pc:sldMk cId="1770524311" sldId="266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1770524311" sldId="266"/>
            <ac:spMk id="2" creationId="{3CD23893-E74A-38CA-5C4C-C8A2391D5F9B}"/>
          </ac:spMkLst>
        </pc:spChg>
      </pc:sldChg>
      <pc:sldChg chg="modSp del mod modClrScheme chgLayout">
        <pc:chgData name="Rajesh Joseph" userId="874c571b8934131e" providerId="Windows Live" clId="Web-{AAB22D03-C179-4CBB-8DEF-811DB188FD39}" dt="2023-12-02T09:09:10.052" v="413"/>
        <pc:sldMkLst>
          <pc:docMk/>
          <pc:sldMk cId="2772498599" sldId="267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2772498599" sldId="267"/>
            <ac:spMk id="2" creationId="{74482735-88F9-C564-4565-57E22CC7CB80}"/>
          </ac:spMkLst>
        </pc:spChg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2772498599" sldId="267"/>
            <ac:spMk id="3" creationId="{15B954F3-CA6A-1378-8367-DE2CC089BC48}"/>
          </ac:spMkLst>
        </pc:spChg>
      </pc:sldChg>
      <pc:sldChg chg="modSp del mod modClrScheme chgLayout">
        <pc:chgData name="Rajesh Joseph" userId="874c571b8934131e" providerId="Windows Live" clId="Web-{AAB22D03-C179-4CBB-8DEF-811DB188FD39}" dt="2023-12-02T09:09:10.037" v="412"/>
        <pc:sldMkLst>
          <pc:docMk/>
          <pc:sldMk cId="666080763" sldId="268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666080763" sldId="268"/>
            <ac:spMk id="2" creationId="{5217F0C7-DA77-DD95-F310-30E5D34032BB}"/>
          </ac:spMkLst>
        </pc:spChg>
      </pc:sldChg>
      <pc:sldChg chg="modSp del mod modClrScheme chgLayout">
        <pc:chgData name="Rajesh Joseph" userId="874c571b8934131e" providerId="Windows Live" clId="Web-{AAB22D03-C179-4CBB-8DEF-811DB188FD39}" dt="2023-12-02T09:09:10.037" v="411"/>
        <pc:sldMkLst>
          <pc:docMk/>
          <pc:sldMk cId="3556048374" sldId="269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3556048374" sldId="269"/>
            <ac:spMk id="2" creationId="{5217F0C7-DA77-DD95-F310-30E5D34032BB}"/>
          </ac:spMkLst>
        </pc:spChg>
      </pc:sldChg>
      <pc:sldChg chg="modSp del mod modClrScheme chgLayout">
        <pc:chgData name="Rajesh Joseph" userId="874c571b8934131e" providerId="Windows Live" clId="Web-{AAB22D03-C179-4CBB-8DEF-811DB188FD39}" dt="2023-12-02T09:09:10.037" v="410"/>
        <pc:sldMkLst>
          <pc:docMk/>
          <pc:sldMk cId="3871956070" sldId="270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3871956070" sldId="270"/>
            <ac:spMk id="2" creationId="{B82896FD-D7C3-FABD-11C4-FAB23FEF942C}"/>
          </ac:spMkLst>
        </pc:spChg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3871956070" sldId="270"/>
            <ac:spMk id="3" creationId="{4E20E13B-F7DB-31B3-F2AE-1BC41DC4849F}"/>
          </ac:spMkLst>
        </pc:spChg>
      </pc:sldChg>
      <pc:sldChg chg="modSp del mod modClrScheme chgLayout">
        <pc:chgData name="Rajesh Joseph" userId="874c571b8934131e" providerId="Windows Live" clId="Web-{AAB22D03-C179-4CBB-8DEF-811DB188FD39}" dt="2023-12-02T09:09:10.037" v="409"/>
        <pc:sldMkLst>
          <pc:docMk/>
          <pc:sldMk cId="2686045873" sldId="271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2686045873" sldId="271"/>
            <ac:spMk id="3" creationId="{623A4936-9FEF-7BD4-AD43-10121379FD00}"/>
          </ac:spMkLst>
        </pc:spChg>
      </pc:sldChg>
      <pc:sldChg chg="modSp del mod modClrScheme chgLayout">
        <pc:chgData name="Rajesh Joseph" userId="874c571b8934131e" providerId="Windows Live" clId="Web-{AAB22D03-C179-4CBB-8DEF-811DB188FD39}" dt="2023-12-02T09:09:10.037" v="408"/>
        <pc:sldMkLst>
          <pc:docMk/>
          <pc:sldMk cId="2855873213" sldId="272"/>
        </pc:sldMkLst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2855873213" sldId="272"/>
            <ac:spMk id="2" creationId="{75DDEBEF-0D73-A9F5-8CE4-DB9945A51990}"/>
          </ac:spMkLst>
        </pc:spChg>
        <pc:spChg chg="mod ord">
          <ac:chgData name="Rajesh Joseph" userId="874c571b8934131e" providerId="Windows Live" clId="Web-{AAB22D03-C179-4CBB-8DEF-811DB188FD39}" dt="2023-12-02T08:25:19.670" v="64"/>
          <ac:spMkLst>
            <pc:docMk/>
            <pc:sldMk cId="2855873213" sldId="272"/>
            <ac:spMk id="3" creationId="{19E570E1-7F5E-2997-AE08-3F5D5F2A2194}"/>
          </ac:spMkLst>
        </pc:spChg>
      </pc:sldChg>
      <pc:sldChg chg="addSp delSp modSp add mod replId setBg setClrOvrMap">
        <pc:chgData name="Rajesh Joseph" userId="874c571b8934131e" providerId="Windows Live" clId="Web-{AAB22D03-C179-4CBB-8DEF-811DB188FD39}" dt="2023-12-02T08:38:15.734" v="218"/>
        <pc:sldMkLst>
          <pc:docMk/>
          <pc:sldMk cId="3352818863" sldId="273"/>
        </pc:sldMkLst>
        <pc:spChg chg="mod">
          <ac:chgData name="Rajesh Joseph" userId="874c571b8934131e" providerId="Windows Live" clId="Web-{AAB22D03-C179-4CBB-8DEF-811DB188FD39}" dt="2023-12-02T08:38:04.453" v="216" actId="20577"/>
          <ac:spMkLst>
            <pc:docMk/>
            <pc:sldMk cId="3352818863" sldId="273"/>
            <ac:spMk id="2" creationId="{C148FE3D-0D47-C650-B569-55AA9BBB5BC3}"/>
          </ac:spMkLst>
        </pc:spChg>
        <pc:spChg chg="add del mod">
          <ac:chgData name="Rajesh Joseph" userId="874c571b8934131e" providerId="Windows Live" clId="Web-{AAB22D03-C179-4CBB-8DEF-811DB188FD39}" dt="2023-12-02T08:30:41.521" v="134"/>
          <ac:spMkLst>
            <pc:docMk/>
            <pc:sldMk cId="3352818863" sldId="273"/>
            <ac:spMk id="3" creationId="{B9A0FE2C-C539-6491-67D9-B443511D50CA}"/>
          </ac:spMkLst>
        </pc:spChg>
        <pc:spChg chg="del">
          <ac:chgData name="Rajesh Joseph" userId="874c571b8934131e" providerId="Windows Live" clId="Web-{AAB22D03-C179-4CBB-8DEF-811DB188FD39}" dt="2023-12-02T08:29:23.644" v="109"/>
          <ac:spMkLst>
            <pc:docMk/>
            <pc:sldMk cId="3352818863" sldId="273"/>
            <ac:spMk id="4" creationId="{AA159D8A-917B-D9B3-978E-A98C23F20E77}"/>
          </ac:spMkLst>
        </pc:spChg>
        <pc:spChg chg="add mod">
          <ac:chgData name="Rajesh Joseph" userId="874c571b8934131e" providerId="Windows Live" clId="Web-{AAB22D03-C179-4CBB-8DEF-811DB188FD39}" dt="2023-12-02T08:31:08.178" v="142" actId="1076"/>
          <ac:spMkLst>
            <pc:docMk/>
            <pc:sldMk cId="3352818863" sldId="273"/>
            <ac:spMk id="6" creationId="{E6A8C085-07B8-54F3-3F72-97E57E230115}"/>
          </ac:spMkLst>
        </pc:spChg>
        <pc:spChg chg="del">
          <ac:chgData name="Rajesh Joseph" userId="874c571b8934131e" providerId="Windows Live" clId="Web-{AAB22D03-C179-4CBB-8DEF-811DB188FD39}" dt="2023-12-02T08:29:23.644" v="108"/>
          <ac:spMkLst>
            <pc:docMk/>
            <pc:sldMk cId="3352818863" sldId="273"/>
            <ac:spMk id="7" creationId="{8DF24DE1-48D3-DA65-C262-00A258CD8D92}"/>
          </ac:spMkLst>
        </pc:spChg>
        <pc:spChg chg="del">
          <ac:chgData name="Rajesh Joseph" userId="874c571b8934131e" providerId="Windows Live" clId="Web-{AAB22D03-C179-4CBB-8DEF-811DB188FD39}" dt="2023-12-02T08:29:23.644" v="107"/>
          <ac:spMkLst>
            <pc:docMk/>
            <pc:sldMk cId="3352818863" sldId="273"/>
            <ac:spMk id="8" creationId="{1BCBA664-A0BF-36E0-5945-14AC24745116}"/>
          </ac:spMkLst>
        </pc:spChg>
        <pc:spChg chg="del">
          <ac:chgData name="Rajesh Joseph" userId="874c571b8934131e" providerId="Windows Live" clId="Web-{AAB22D03-C179-4CBB-8DEF-811DB188FD39}" dt="2023-12-02T08:29:23.644" v="106"/>
          <ac:spMkLst>
            <pc:docMk/>
            <pc:sldMk cId="3352818863" sldId="273"/>
            <ac:spMk id="9" creationId="{0572DF6B-2C75-AE0F-9CED-F0A3E936CD21}"/>
          </ac:spMkLst>
        </pc:spChg>
        <pc:spChg chg="add mod">
          <ac:chgData name="Rajesh Joseph" userId="874c571b8934131e" providerId="Windows Live" clId="Web-{AAB22D03-C179-4CBB-8DEF-811DB188FD39}" dt="2023-12-02T08:33:55.635" v="152" actId="14100"/>
          <ac:spMkLst>
            <pc:docMk/>
            <pc:sldMk cId="3352818863" sldId="273"/>
            <ac:spMk id="15" creationId="{43985E48-0AB3-AFCD-361C-5275E5C4D96F}"/>
          </ac:spMkLst>
        </pc:spChg>
        <pc:spChg chg="add mod">
          <ac:chgData name="Rajesh Joseph" userId="874c571b8934131e" providerId="Windows Live" clId="Web-{AAB22D03-C179-4CBB-8DEF-811DB188FD39}" dt="2023-12-02T08:31:22.912" v="150" actId="1076"/>
          <ac:spMkLst>
            <pc:docMk/>
            <pc:sldMk cId="3352818863" sldId="273"/>
            <ac:spMk id="18" creationId="{A66E87B3-EEEE-F9F4-07EA-FAACB73ADD9B}"/>
          </ac:spMkLst>
        </pc:spChg>
        <pc:spChg chg="add del">
          <ac:chgData name="Rajesh Joseph" userId="874c571b8934131e" providerId="Windows Live" clId="Web-{AAB22D03-C179-4CBB-8DEF-811DB188FD39}" dt="2023-12-02T08:29:51.848" v="111"/>
          <ac:spMkLst>
            <pc:docMk/>
            <pc:sldMk cId="3352818863" sldId="273"/>
            <ac:spMk id="19" creationId="{B5541CD5-D7AC-4686-8783-CF5D1D4FC266}"/>
          </ac:spMkLst>
        </pc:spChg>
        <pc:spChg chg="add del">
          <ac:chgData name="Rajesh Joseph" userId="874c571b8934131e" providerId="Windows Live" clId="Web-{AAB22D03-C179-4CBB-8DEF-811DB188FD39}" dt="2023-12-02T08:29:51.848" v="111"/>
          <ac:spMkLst>
            <pc:docMk/>
            <pc:sldMk cId="3352818863" sldId="273"/>
            <ac:spMk id="21" creationId="{0420923D-0C6E-4656-9A01-EE9FB6345EB3}"/>
          </ac:spMkLst>
        </pc:spChg>
        <pc:spChg chg="add mod">
          <ac:chgData name="Rajesh Joseph" userId="874c571b8934131e" providerId="Windows Live" clId="Web-{AAB22D03-C179-4CBB-8DEF-811DB188FD39}" dt="2023-12-02T08:37:55.062" v="208" actId="20577"/>
          <ac:spMkLst>
            <pc:docMk/>
            <pc:sldMk cId="3352818863" sldId="273"/>
            <ac:spMk id="22" creationId="{7C56AE15-B0CA-4F7A-2A29-6A784B8EF9C1}"/>
          </ac:spMkLst>
        </pc:spChg>
        <pc:spChg chg="add del">
          <ac:chgData name="Rajesh Joseph" userId="874c571b8934131e" providerId="Windows Live" clId="Web-{AAB22D03-C179-4CBB-8DEF-811DB188FD39}" dt="2023-12-02T08:29:51.848" v="111"/>
          <ac:spMkLst>
            <pc:docMk/>
            <pc:sldMk cId="3352818863" sldId="273"/>
            <ac:spMk id="23" creationId="{904D0A95-DEAA-4B8D-A340-BEC3A5DBCDDB}"/>
          </ac:spMkLst>
        </pc:spChg>
        <pc:spChg chg="add del">
          <ac:chgData name="Rajesh Joseph" userId="874c571b8934131e" providerId="Windows Live" clId="Web-{AAB22D03-C179-4CBB-8DEF-811DB188FD39}" dt="2023-12-02T08:30:31.208" v="125"/>
          <ac:spMkLst>
            <pc:docMk/>
            <pc:sldMk cId="3352818863" sldId="273"/>
            <ac:spMk id="25" creationId="{10B541F0-7F6E-402E-84D8-CF96EACA5FBC}"/>
          </ac:spMkLst>
        </pc:spChg>
        <pc:spChg chg="add del">
          <ac:chgData name="Rajesh Joseph" userId="874c571b8934131e" providerId="Windows Live" clId="Web-{AAB22D03-C179-4CBB-8DEF-811DB188FD39}" dt="2023-12-02T08:30:31.208" v="122"/>
          <ac:spMkLst>
            <pc:docMk/>
            <pc:sldMk cId="3352818863" sldId="273"/>
            <ac:spMk id="26" creationId="{F747F1B4-B831-4277-8AB0-32767F7EB7BF}"/>
          </ac:spMkLst>
        </pc:spChg>
        <pc:spChg chg="add del">
          <ac:chgData name="Rajesh Joseph" userId="874c571b8934131e" providerId="Windows Live" clId="Web-{AAB22D03-C179-4CBB-8DEF-811DB188FD39}" dt="2023-12-02T08:30:31.208" v="123"/>
          <ac:spMkLst>
            <pc:docMk/>
            <pc:sldMk cId="3352818863" sldId="273"/>
            <ac:spMk id="27" creationId="{D80CFA21-AB7C-4BEB-9BFF-05764FBBF3C6}"/>
          </ac:spMkLst>
        </pc:spChg>
        <pc:spChg chg="add del">
          <ac:chgData name="Rajesh Joseph" userId="874c571b8934131e" providerId="Windows Live" clId="Web-{AAB22D03-C179-4CBB-8DEF-811DB188FD39}" dt="2023-12-02T08:30:31.208" v="124"/>
          <ac:spMkLst>
            <pc:docMk/>
            <pc:sldMk cId="3352818863" sldId="273"/>
            <ac:spMk id="28" creationId="{12F7E335-851A-4CAE-B09F-E657819D4600}"/>
          </ac:spMkLst>
        </pc:spChg>
        <pc:graphicFrameChg chg="add del mod">
          <ac:chgData name="Rajesh Joseph" userId="874c571b8934131e" providerId="Windows Live" clId="Web-{AAB22D03-C179-4CBB-8DEF-811DB188FD39}" dt="2023-12-02T08:30:41.505" v="131"/>
          <ac:graphicFrameMkLst>
            <pc:docMk/>
            <pc:sldMk cId="3352818863" sldId="273"/>
            <ac:graphicFrameMk id="13" creationId="{3FB770A7-6939-2207-320A-8E413C1B8278}"/>
          </ac:graphicFrameMkLst>
        </pc:graphicFrameChg>
        <pc:graphicFrameChg chg="add mod">
          <ac:chgData name="Rajesh Joseph" userId="874c571b8934131e" providerId="Windows Live" clId="Web-{AAB22D03-C179-4CBB-8DEF-811DB188FD39}" dt="2023-12-02T08:31:08.287" v="147" actId="1076"/>
          <ac:graphicFrameMkLst>
            <pc:docMk/>
            <pc:sldMk cId="3352818863" sldId="273"/>
            <ac:graphicFrameMk id="31" creationId="{C83D2002-D21A-19C2-4D88-A6B701436B67}"/>
          </ac:graphicFrameMkLst>
        </pc:graphicFrameChg>
        <pc:picChg chg="add del mod">
          <ac:chgData name="Rajesh Joseph" userId="874c571b8934131e" providerId="Windows Live" clId="Web-{AAB22D03-C179-4CBB-8DEF-811DB188FD39}" dt="2023-12-02T08:30:41.521" v="133"/>
          <ac:picMkLst>
            <pc:docMk/>
            <pc:sldMk cId="3352818863" sldId="273"/>
            <ac:picMk id="10" creationId="{EFB19C67-32D3-F4CB-6895-A05893E7C13A}"/>
          </ac:picMkLst>
        </pc:picChg>
        <pc:picChg chg="add del mod">
          <ac:chgData name="Rajesh Joseph" userId="874c571b8934131e" providerId="Windows Live" clId="Web-{AAB22D03-C179-4CBB-8DEF-811DB188FD39}" dt="2023-12-02T08:30:41.505" v="132"/>
          <ac:picMkLst>
            <pc:docMk/>
            <pc:sldMk cId="3352818863" sldId="273"/>
            <ac:picMk id="12" creationId="{168B9B0F-302E-ED01-4008-F8A23843E4D4}"/>
          </ac:picMkLst>
        </pc:picChg>
        <pc:picChg chg="add del mod">
          <ac:chgData name="Rajesh Joseph" userId="874c571b8934131e" providerId="Windows Live" clId="Web-{AAB22D03-C179-4CBB-8DEF-811DB188FD39}" dt="2023-12-02T08:30:41.521" v="135"/>
          <ac:picMkLst>
            <pc:docMk/>
            <pc:sldMk cId="3352818863" sldId="273"/>
            <ac:picMk id="14" creationId="{92D1AD8F-EF7C-FA50-07EB-657CE1081036}"/>
          </ac:picMkLst>
        </pc:picChg>
        <pc:picChg chg="del">
          <ac:chgData name="Rajesh Joseph" userId="874c571b8934131e" providerId="Windows Live" clId="Web-{AAB22D03-C179-4CBB-8DEF-811DB188FD39}" dt="2023-12-02T08:29:23.644" v="105"/>
          <ac:picMkLst>
            <pc:docMk/>
            <pc:sldMk cId="3352818863" sldId="273"/>
            <ac:picMk id="16" creationId="{9AC11AC5-3FF7-E822-939F-FCFAFE502B73}"/>
          </ac:picMkLst>
        </pc:picChg>
        <pc:picChg chg="add mod">
          <ac:chgData name="Rajesh Joseph" userId="874c571b8934131e" providerId="Windows Live" clId="Web-{AAB22D03-C179-4CBB-8DEF-811DB188FD39}" dt="2023-12-02T08:31:08.256" v="146" actId="1076"/>
          <ac:picMkLst>
            <pc:docMk/>
            <pc:sldMk cId="3352818863" sldId="273"/>
            <ac:picMk id="29" creationId="{6E22D577-D4F9-3C2F-4CCE-9AF9500BFB3F}"/>
          </ac:picMkLst>
        </pc:picChg>
        <pc:picChg chg="add mod">
          <ac:chgData name="Rajesh Joseph" userId="874c571b8934131e" providerId="Windows Live" clId="Web-{AAB22D03-C179-4CBB-8DEF-811DB188FD39}" dt="2023-12-02T08:31:26.116" v="151" actId="1076"/>
          <ac:picMkLst>
            <pc:docMk/>
            <pc:sldMk cId="3352818863" sldId="273"/>
            <ac:picMk id="33" creationId="{C415F77E-FBBA-D96B-AE11-5EE81741E77C}"/>
          </ac:picMkLst>
        </pc:picChg>
        <pc:picChg chg="add del">
          <ac:chgData name="Rajesh Joseph" userId="874c571b8934131e" providerId="Windows Live" clId="Web-{AAB22D03-C179-4CBB-8DEF-811DB188FD39}" dt="2023-12-02T08:38:15.734" v="218"/>
          <ac:picMkLst>
            <pc:docMk/>
            <pc:sldMk cId="3352818863" sldId="273"/>
            <ac:picMk id="35" creationId="{92E87B59-CB7C-439F-A7EA-8998578578B6}"/>
          </ac:picMkLst>
        </pc:picChg>
      </pc:sldChg>
      <pc:sldChg chg="del">
        <pc:chgData name="Rajesh Joseph" userId="874c571b8934131e" providerId="Windows Live" clId="Web-{AAB22D03-C179-4CBB-8DEF-811DB188FD39}" dt="2023-12-02T08:13:41.560" v="4"/>
        <pc:sldMkLst>
          <pc:docMk/>
          <pc:sldMk cId="3982391678" sldId="273"/>
        </pc:sldMkLst>
      </pc:sldChg>
      <pc:sldChg chg="addSp delSp modSp add replId">
        <pc:chgData name="Rajesh Joseph" userId="874c571b8934131e" providerId="Windows Live" clId="Web-{AAB22D03-C179-4CBB-8DEF-811DB188FD39}" dt="2023-12-02T08:46:58.575" v="332" actId="20577"/>
        <pc:sldMkLst>
          <pc:docMk/>
          <pc:sldMk cId="2867905146" sldId="274"/>
        </pc:sldMkLst>
        <pc:spChg chg="mod">
          <ac:chgData name="Rajesh Joseph" userId="874c571b8934131e" providerId="Windows Live" clId="Web-{AAB22D03-C179-4CBB-8DEF-811DB188FD39}" dt="2023-12-02T08:40:13.487" v="235"/>
          <ac:spMkLst>
            <pc:docMk/>
            <pc:sldMk cId="2867905146" sldId="274"/>
            <ac:spMk id="2" creationId="{C148FE3D-0D47-C650-B569-55AA9BBB5BC3}"/>
          </ac:spMkLst>
        </pc:spChg>
        <pc:spChg chg="add del mod">
          <ac:chgData name="Rajesh Joseph" userId="874c571b8934131e" providerId="Windows Live" clId="Web-{AAB22D03-C179-4CBB-8DEF-811DB188FD39}" dt="2023-12-02T08:42:37.319" v="280"/>
          <ac:spMkLst>
            <pc:docMk/>
            <pc:sldMk cId="2867905146" sldId="274"/>
            <ac:spMk id="4" creationId="{7ECDD0B0-A44B-D57D-26D7-77EC30B819C5}"/>
          </ac:spMkLst>
        </pc:spChg>
        <pc:spChg chg="del">
          <ac:chgData name="Rajesh Joseph" userId="874c571b8934131e" providerId="Windows Live" clId="Web-{AAB22D03-C179-4CBB-8DEF-811DB188FD39}" dt="2023-12-02T08:39:50.424" v="229"/>
          <ac:spMkLst>
            <pc:docMk/>
            <pc:sldMk cId="2867905146" sldId="274"/>
            <ac:spMk id="6" creationId="{E6A8C085-07B8-54F3-3F72-97E57E230115}"/>
          </ac:spMkLst>
        </pc:spChg>
        <pc:spChg chg="add mod">
          <ac:chgData name="Rajesh Joseph" userId="874c571b8934131e" providerId="Windows Live" clId="Web-{AAB22D03-C179-4CBB-8DEF-811DB188FD39}" dt="2023-12-02T08:46:58.575" v="332" actId="20577"/>
          <ac:spMkLst>
            <pc:docMk/>
            <pc:sldMk cId="2867905146" sldId="274"/>
            <ac:spMk id="8" creationId="{75F02632-12D7-9357-49FC-CDC83DC27B0F}"/>
          </ac:spMkLst>
        </pc:spChg>
        <pc:spChg chg="del">
          <ac:chgData name="Rajesh Joseph" userId="874c571b8934131e" providerId="Windows Live" clId="Web-{AAB22D03-C179-4CBB-8DEF-811DB188FD39}" dt="2023-12-02T08:39:50.424" v="228"/>
          <ac:spMkLst>
            <pc:docMk/>
            <pc:sldMk cId="2867905146" sldId="274"/>
            <ac:spMk id="15" creationId="{43985E48-0AB3-AFCD-361C-5275E5C4D96F}"/>
          </ac:spMkLst>
        </pc:spChg>
        <pc:spChg chg="del">
          <ac:chgData name="Rajesh Joseph" userId="874c571b8934131e" providerId="Windows Live" clId="Web-{AAB22D03-C179-4CBB-8DEF-811DB188FD39}" dt="2023-12-02T08:39:50.424" v="227"/>
          <ac:spMkLst>
            <pc:docMk/>
            <pc:sldMk cId="2867905146" sldId="274"/>
            <ac:spMk id="18" creationId="{A66E87B3-EEEE-F9F4-07EA-FAACB73ADD9B}"/>
          </ac:spMkLst>
        </pc:spChg>
        <pc:spChg chg="del">
          <ac:chgData name="Rajesh Joseph" userId="874c571b8934131e" providerId="Windows Live" clId="Web-{AAB22D03-C179-4CBB-8DEF-811DB188FD39}" dt="2023-12-02T08:39:50.424" v="226"/>
          <ac:spMkLst>
            <pc:docMk/>
            <pc:sldMk cId="2867905146" sldId="274"/>
            <ac:spMk id="22" creationId="{7C56AE15-B0CA-4F7A-2A29-6A784B8EF9C1}"/>
          </ac:spMkLst>
        </pc:spChg>
        <pc:spChg chg="del">
          <ac:chgData name="Rajesh Joseph" userId="874c571b8934131e" providerId="Windows Live" clId="Web-{AAB22D03-C179-4CBB-8DEF-811DB188FD39}" dt="2023-12-02T08:40:13.487" v="235"/>
          <ac:spMkLst>
            <pc:docMk/>
            <pc:sldMk cId="2867905146" sldId="274"/>
            <ac:spMk id="25" creationId="{10B541F0-7F6E-402E-84D8-CF96EACA5FBC}"/>
          </ac:spMkLst>
        </pc:spChg>
        <pc:spChg chg="del">
          <ac:chgData name="Rajesh Joseph" userId="874c571b8934131e" providerId="Windows Live" clId="Web-{AAB22D03-C179-4CBB-8DEF-811DB188FD39}" dt="2023-12-02T08:40:13.487" v="235"/>
          <ac:spMkLst>
            <pc:docMk/>
            <pc:sldMk cId="2867905146" sldId="274"/>
            <ac:spMk id="26" creationId="{F747F1B4-B831-4277-8AB0-32767F7EB7BF}"/>
          </ac:spMkLst>
        </pc:spChg>
        <pc:spChg chg="del">
          <ac:chgData name="Rajesh Joseph" userId="874c571b8934131e" providerId="Windows Live" clId="Web-{AAB22D03-C179-4CBB-8DEF-811DB188FD39}" dt="2023-12-02T08:40:13.487" v="235"/>
          <ac:spMkLst>
            <pc:docMk/>
            <pc:sldMk cId="2867905146" sldId="274"/>
            <ac:spMk id="27" creationId="{D80CFA21-AB7C-4BEB-9BFF-05764FBBF3C6}"/>
          </ac:spMkLst>
        </pc:spChg>
        <pc:spChg chg="del">
          <ac:chgData name="Rajesh Joseph" userId="874c571b8934131e" providerId="Windows Live" clId="Web-{AAB22D03-C179-4CBB-8DEF-811DB188FD39}" dt="2023-12-02T08:40:13.487" v="235"/>
          <ac:spMkLst>
            <pc:docMk/>
            <pc:sldMk cId="2867905146" sldId="274"/>
            <ac:spMk id="28" creationId="{12F7E335-851A-4CAE-B09F-E657819D4600}"/>
          </ac:spMkLst>
        </pc:spChg>
        <pc:spChg chg="add">
          <ac:chgData name="Rajesh Joseph" userId="874c571b8934131e" providerId="Windows Live" clId="Web-{AAB22D03-C179-4CBB-8DEF-811DB188FD39}" dt="2023-12-02T08:40:13.487" v="235"/>
          <ac:spMkLst>
            <pc:docMk/>
            <pc:sldMk cId="2867905146" sldId="274"/>
            <ac:spMk id="30" creationId="{EE4E366E-272A-409E-840F-9A6A64A9E3FF}"/>
          </ac:spMkLst>
        </pc:spChg>
        <pc:spChg chg="add">
          <ac:chgData name="Rajesh Joseph" userId="874c571b8934131e" providerId="Windows Live" clId="Web-{AAB22D03-C179-4CBB-8DEF-811DB188FD39}" dt="2023-12-02T08:40:13.487" v="235"/>
          <ac:spMkLst>
            <pc:docMk/>
            <pc:sldMk cId="2867905146" sldId="274"/>
            <ac:spMk id="35" creationId="{A721560C-E4AB-4287-A29C-3F6916794CB9}"/>
          </ac:spMkLst>
        </pc:spChg>
        <pc:spChg chg="add">
          <ac:chgData name="Rajesh Joseph" userId="874c571b8934131e" providerId="Windows Live" clId="Web-{AAB22D03-C179-4CBB-8DEF-811DB188FD39}" dt="2023-12-02T08:40:13.487" v="235"/>
          <ac:spMkLst>
            <pc:docMk/>
            <pc:sldMk cId="2867905146" sldId="274"/>
            <ac:spMk id="37" creationId="{DF6CFF07-D953-4F9C-9A0E-E0A6AACB6158}"/>
          </ac:spMkLst>
        </pc:spChg>
        <pc:spChg chg="add">
          <ac:chgData name="Rajesh Joseph" userId="874c571b8934131e" providerId="Windows Live" clId="Web-{AAB22D03-C179-4CBB-8DEF-811DB188FD39}" dt="2023-12-02T08:40:13.487" v="235"/>
          <ac:spMkLst>
            <pc:docMk/>
            <pc:sldMk cId="2867905146" sldId="274"/>
            <ac:spMk id="39" creationId="{DAA4FEEE-0B5F-41BF-825D-60F9FB089568}"/>
          </ac:spMkLst>
        </pc:spChg>
        <pc:graphicFrameChg chg="del">
          <ac:chgData name="Rajesh Joseph" userId="874c571b8934131e" providerId="Windows Live" clId="Web-{AAB22D03-C179-4CBB-8DEF-811DB188FD39}" dt="2023-12-02T08:39:50.424" v="224"/>
          <ac:graphicFrameMkLst>
            <pc:docMk/>
            <pc:sldMk cId="2867905146" sldId="274"/>
            <ac:graphicFrameMk id="31" creationId="{C83D2002-D21A-19C2-4D88-A6B701436B67}"/>
          </ac:graphicFrameMkLst>
        </pc:graphicFrameChg>
        <pc:picChg chg="add mod">
          <ac:chgData name="Rajesh Joseph" userId="874c571b8934131e" providerId="Windows Live" clId="Web-{AAB22D03-C179-4CBB-8DEF-811DB188FD39}" dt="2023-12-02T08:40:17.768" v="236" actId="1076"/>
          <ac:picMkLst>
            <pc:docMk/>
            <pc:sldMk cId="2867905146" sldId="274"/>
            <ac:picMk id="7" creationId="{A32A47BC-F90D-A7B2-839E-5BB4BBF50460}"/>
          </ac:picMkLst>
        </pc:picChg>
        <pc:picChg chg="del">
          <ac:chgData name="Rajesh Joseph" userId="874c571b8934131e" providerId="Windows Live" clId="Web-{AAB22D03-C179-4CBB-8DEF-811DB188FD39}" dt="2023-12-02T08:39:50.424" v="225"/>
          <ac:picMkLst>
            <pc:docMk/>
            <pc:sldMk cId="2867905146" sldId="274"/>
            <ac:picMk id="29" creationId="{6E22D577-D4F9-3C2F-4CCE-9AF9500BFB3F}"/>
          </ac:picMkLst>
        </pc:picChg>
        <pc:picChg chg="del">
          <ac:chgData name="Rajesh Joseph" userId="874c571b8934131e" providerId="Windows Live" clId="Web-{AAB22D03-C179-4CBB-8DEF-811DB188FD39}" dt="2023-12-02T08:39:50.424" v="223"/>
          <ac:picMkLst>
            <pc:docMk/>
            <pc:sldMk cId="2867905146" sldId="274"/>
            <ac:picMk id="33" creationId="{C415F77E-FBBA-D96B-AE11-5EE81741E77C}"/>
          </ac:picMkLst>
        </pc:picChg>
      </pc:sldChg>
      <pc:sldChg chg="new del">
        <pc:chgData name="Rajesh Joseph" userId="874c571b8934131e" providerId="Windows Live" clId="Web-{AAB22D03-C179-4CBB-8DEF-811DB188FD39}" dt="2023-12-02T09:09:10.115" v="420"/>
        <pc:sldMkLst>
          <pc:docMk/>
          <pc:sldMk cId="2841332129" sldId="275"/>
        </pc:sldMkLst>
      </pc:sldChg>
      <pc:sldChg chg="modSp add replId">
        <pc:chgData name="Rajesh Joseph" userId="874c571b8934131e" providerId="Windows Live" clId="Web-{AAB22D03-C179-4CBB-8DEF-811DB188FD39}" dt="2023-12-02T09:08:39.989" v="407" actId="20577"/>
        <pc:sldMkLst>
          <pc:docMk/>
          <pc:sldMk cId="557189994" sldId="276"/>
        </pc:sldMkLst>
        <pc:spChg chg="mod">
          <ac:chgData name="Rajesh Joseph" userId="874c571b8934131e" providerId="Windows Live" clId="Web-{AAB22D03-C179-4CBB-8DEF-811DB188FD39}" dt="2023-12-02T09:07:56.894" v="356" actId="20577"/>
          <ac:spMkLst>
            <pc:docMk/>
            <pc:sldMk cId="557189994" sldId="276"/>
            <ac:spMk id="2" creationId="{C148FE3D-0D47-C650-B569-55AA9BBB5BC3}"/>
          </ac:spMkLst>
        </pc:spChg>
        <pc:spChg chg="mod">
          <ac:chgData name="Rajesh Joseph" userId="874c571b8934131e" providerId="Windows Live" clId="Web-{AAB22D03-C179-4CBB-8DEF-811DB188FD39}" dt="2023-12-02T09:08:39.989" v="407" actId="20577"/>
          <ac:spMkLst>
            <pc:docMk/>
            <pc:sldMk cId="557189994" sldId="276"/>
            <ac:spMk id="8" creationId="{75F02632-12D7-9357-49FC-CDC83DC27B0F}"/>
          </ac:spMkLst>
        </pc:spChg>
      </pc:sldChg>
      <pc:sldChg chg="new">
        <pc:chgData name="Rajesh Joseph" userId="874c571b8934131e" providerId="Windows Live" clId="Web-{AAB22D03-C179-4CBB-8DEF-811DB188FD39}" dt="2023-12-02T09:09:14.427" v="421"/>
        <pc:sldMkLst>
          <pc:docMk/>
          <pc:sldMk cId="1707208416" sldId="277"/>
        </pc:sldMkLst>
      </pc:sldChg>
      <pc:sldMasterChg chg="del delSldLayout">
        <pc:chgData name="Rajesh Joseph" userId="874c571b8934131e" providerId="Windows Live" clId="Web-{AAB22D03-C179-4CBB-8DEF-811DB188FD39}" dt="2023-12-02T08:25:19.670" v="64"/>
        <pc:sldMasterMkLst>
          <pc:docMk/>
          <pc:sldMasterMk cId="3887939194" sldId="2147483648"/>
        </pc:sldMasterMkLst>
        <pc:sldLayoutChg chg="del">
          <pc:chgData name="Rajesh Joseph" userId="874c571b8934131e" providerId="Windows Live" clId="Web-{AAB22D03-C179-4CBB-8DEF-811DB188FD39}" dt="2023-12-02T08:25:19.670" v="64"/>
          <pc:sldLayoutMkLst>
            <pc:docMk/>
            <pc:sldMasterMk cId="3887939194" sldId="2147483648"/>
            <pc:sldLayoutMk cId="3716765446" sldId="2147483649"/>
          </pc:sldLayoutMkLst>
        </pc:sldLayoutChg>
        <pc:sldLayoutChg chg="del">
          <pc:chgData name="Rajesh Joseph" userId="874c571b8934131e" providerId="Windows Live" clId="Web-{AAB22D03-C179-4CBB-8DEF-811DB188FD39}" dt="2023-12-02T08:25:19.670" v="64"/>
          <pc:sldLayoutMkLst>
            <pc:docMk/>
            <pc:sldMasterMk cId="3887939194" sldId="2147483648"/>
            <pc:sldLayoutMk cId="2334594747" sldId="2147483650"/>
          </pc:sldLayoutMkLst>
        </pc:sldLayoutChg>
        <pc:sldLayoutChg chg="del">
          <pc:chgData name="Rajesh Joseph" userId="874c571b8934131e" providerId="Windows Live" clId="Web-{AAB22D03-C179-4CBB-8DEF-811DB188FD39}" dt="2023-12-02T08:25:19.670" v="64"/>
          <pc:sldLayoutMkLst>
            <pc:docMk/>
            <pc:sldMasterMk cId="3887939194" sldId="2147483648"/>
            <pc:sldLayoutMk cId="725692849" sldId="2147483651"/>
          </pc:sldLayoutMkLst>
        </pc:sldLayoutChg>
        <pc:sldLayoutChg chg="del">
          <pc:chgData name="Rajesh Joseph" userId="874c571b8934131e" providerId="Windows Live" clId="Web-{AAB22D03-C179-4CBB-8DEF-811DB188FD39}" dt="2023-12-02T08:25:19.670" v="64"/>
          <pc:sldLayoutMkLst>
            <pc:docMk/>
            <pc:sldMasterMk cId="3887939194" sldId="2147483648"/>
            <pc:sldLayoutMk cId="58409639" sldId="2147483652"/>
          </pc:sldLayoutMkLst>
        </pc:sldLayoutChg>
        <pc:sldLayoutChg chg="del">
          <pc:chgData name="Rajesh Joseph" userId="874c571b8934131e" providerId="Windows Live" clId="Web-{AAB22D03-C179-4CBB-8DEF-811DB188FD39}" dt="2023-12-02T08:25:19.670" v="64"/>
          <pc:sldLayoutMkLst>
            <pc:docMk/>
            <pc:sldMasterMk cId="3887939194" sldId="2147483648"/>
            <pc:sldLayoutMk cId="253460971" sldId="2147483653"/>
          </pc:sldLayoutMkLst>
        </pc:sldLayoutChg>
        <pc:sldLayoutChg chg="del">
          <pc:chgData name="Rajesh Joseph" userId="874c571b8934131e" providerId="Windows Live" clId="Web-{AAB22D03-C179-4CBB-8DEF-811DB188FD39}" dt="2023-12-02T08:25:19.670" v="64"/>
          <pc:sldLayoutMkLst>
            <pc:docMk/>
            <pc:sldMasterMk cId="3887939194" sldId="2147483648"/>
            <pc:sldLayoutMk cId="831875031" sldId="2147483654"/>
          </pc:sldLayoutMkLst>
        </pc:sldLayoutChg>
        <pc:sldLayoutChg chg="del">
          <pc:chgData name="Rajesh Joseph" userId="874c571b8934131e" providerId="Windows Live" clId="Web-{AAB22D03-C179-4CBB-8DEF-811DB188FD39}" dt="2023-12-02T08:25:19.670" v="64"/>
          <pc:sldLayoutMkLst>
            <pc:docMk/>
            <pc:sldMasterMk cId="3887939194" sldId="2147483648"/>
            <pc:sldLayoutMk cId="1714453384" sldId="2147483655"/>
          </pc:sldLayoutMkLst>
        </pc:sldLayoutChg>
        <pc:sldLayoutChg chg="del">
          <pc:chgData name="Rajesh Joseph" userId="874c571b8934131e" providerId="Windows Live" clId="Web-{AAB22D03-C179-4CBB-8DEF-811DB188FD39}" dt="2023-12-02T08:25:19.670" v="64"/>
          <pc:sldLayoutMkLst>
            <pc:docMk/>
            <pc:sldMasterMk cId="3887939194" sldId="2147483648"/>
            <pc:sldLayoutMk cId="471485352" sldId="2147483656"/>
          </pc:sldLayoutMkLst>
        </pc:sldLayoutChg>
        <pc:sldLayoutChg chg="del">
          <pc:chgData name="Rajesh Joseph" userId="874c571b8934131e" providerId="Windows Live" clId="Web-{AAB22D03-C179-4CBB-8DEF-811DB188FD39}" dt="2023-12-02T08:25:19.670" v="64"/>
          <pc:sldLayoutMkLst>
            <pc:docMk/>
            <pc:sldMasterMk cId="3887939194" sldId="2147483648"/>
            <pc:sldLayoutMk cId="2179742913" sldId="2147483657"/>
          </pc:sldLayoutMkLst>
        </pc:sldLayoutChg>
        <pc:sldLayoutChg chg="del">
          <pc:chgData name="Rajesh Joseph" userId="874c571b8934131e" providerId="Windows Live" clId="Web-{AAB22D03-C179-4CBB-8DEF-811DB188FD39}" dt="2023-12-02T08:25:19.670" v="64"/>
          <pc:sldLayoutMkLst>
            <pc:docMk/>
            <pc:sldMasterMk cId="3887939194" sldId="2147483648"/>
            <pc:sldLayoutMk cId="3173619878" sldId="2147483658"/>
          </pc:sldLayoutMkLst>
        </pc:sldLayoutChg>
        <pc:sldLayoutChg chg="del">
          <pc:chgData name="Rajesh Joseph" userId="874c571b8934131e" providerId="Windows Live" clId="Web-{AAB22D03-C179-4CBB-8DEF-811DB188FD39}" dt="2023-12-02T08:25:19.670" v="64"/>
          <pc:sldLayoutMkLst>
            <pc:docMk/>
            <pc:sldMasterMk cId="3887939194" sldId="2147483648"/>
            <pc:sldLayoutMk cId="2445660830" sldId="2147483659"/>
          </pc:sldLayoutMkLst>
        </pc:sldLayoutChg>
      </pc:sldMasterChg>
      <pc:sldMasterChg chg="add addSldLayout modSldLayout">
        <pc:chgData name="Rajesh Joseph" userId="874c571b8934131e" providerId="Windows Live" clId="Web-{AAB22D03-C179-4CBB-8DEF-811DB188FD39}" dt="2023-12-02T08:25:19.670" v="64"/>
        <pc:sldMasterMkLst>
          <pc:docMk/>
          <pc:sldMasterMk cId="2585618398" sldId="2147483660"/>
        </pc:sldMasterMkLst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1312951062" sldId="2147483661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837404538" sldId="2147483662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3921426713" sldId="2147483663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59534434" sldId="2147483664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1218273234" sldId="2147483665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3032576684" sldId="2147483666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845332066" sldId="2147483667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2111964833" sldId="2147483668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277657318" sldId="2147483669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4211629284" sldId="2147483670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3601317224" sldId="2147483671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12679931" sldId="2147483672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176935778" sldId="2147483673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173685106" sldId="2147483674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3883143533" sldId="2147483675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3793576727" sldId="2147483676"/>
          </pc:sldLayoutMkLst>
        </pc:sldLayoutChg>
        <pc:sldLayoutChg chg="add mod replId">
          <pc:chgData name="Rajesh Joseph" userId="874c571b8934131e" providerId="Windows Live" clId="Web-{AAB22D03-C179-4CBB-8DEF-811DB188FD39}" dt="2023-12-02T08:25:19.670" v="64"/>
          <pc:sldLayoutMkLst>
            <pc:docMk/>
            <pc:sldMasterMk cId="2585618398" sldId="2147483660"/>
            <pc:sldLayoutMk cId="2189218178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A48F4-4CFA-4A42-A3A6-AE63C87E7FF0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4FEB-80BD-426D-BC4C-3082E2AAF4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7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4FEB-80BD-426D-BC4C-3082E2AAF4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04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8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4284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051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3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80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3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6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5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1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1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CFEAEE-B89C-231D-E0E9-EDAD480FC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AU" sz="3200" dirty="0">
                <a:latin typeface="ADLaM Display"/>
                <a:ea typeface="ADLaM Display"/>
                <a:cs typeface="ADLaM Display"/>
              </a:rPr>
              <a:t>WHAT FRIENDS ARE FOR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113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74EE-1384-96EA-43EA-89A9E37D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Market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1A0FD-CF30-EDF2-0D16-D005CD7E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14" y="1497932"/>
            <a:ext cx="4797993" cy="415089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862B9BF-BD84-2106-A175-D8668BAC0151}"/>
              </a:ext>
            </a:extLst>
          </p:cNvPr>
          <p:cNvSpPr/>
          <p:nvPr/>
        </p:nvSpPr>
        <p:spPr>
          <a:xfrm>
            <a:off x="5586752" y="1564687"/>
            <a:ext cx="1937084" cy="93846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2A079-8701-A692-FBA1-763C6E2E7523}"/>
              </a:ext>
            </a:extLst>
          </p:cNvPr>
          <p:cNvSpPr txBox="1"/>
          <p:nvPr/>
        </p:nvSpPr>
        <p:spPr>
          <a:xfrm>
            <a:off x="9123628" y="3053709"/>
            <a:ext cx="24996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Hipages</a:t>
            </a:r>
            <a:r>
              <a:rPr lang="en-AU" dirty="0"/>
              <a:t> - $62M</a:t>
            </a:r>
          </a:p>
          <a:p>
            <a:endParaRPr lang="en-AU" dirty="0"/>
          </a:p>
          <a:p>
            <a:r>
              <a:rPr lang="en-AU" dirty="0" err="1"/>
              <a:t>Airtasker</a:t>
            </a:r>
            <a:r>
              <a:rPr lang="en-AU" dirty="0"/>
              <a:t> - $45M</a:t>
            </a:r>
          </a:p>
          <a:p>
            <a:endParaRPr lang="en-AU" dirty="0"/>
          </a:p>
          <a:p>
            <a:r>
              <a:rPr lang="en-AU" dirty="0" err="1"/>
              <a:t>ServiceSeeking</a:t>
            </a:r>
            <a:r>
              <a:rPr lang="en-AU" dirty="0"/>
              <a:t> - $5M</a:t>
            </a:r>
          </a:p>
          <a:p>
            <a:endParaRPr lang="en-AU" dirty="0"/>
          </a:p>
          <a:p>
            <a:r>
              <a:rPr lang="en-AU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37F81-4759-CA63-8F1C-B5398686EEDE}"/>
              </a:ext>
            </a:extLst>
          </p:cNvPr>
          <p:cNvSpPr txBox="1"/>
          <p:nvPr/>
        </p:nvSpPr>
        <p:spPr>
          <a:xfrm>
            <a:off x="8765005" y="6310563"/>
            <a:ext cx="321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What is our business model?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EAF9C-9521-F5A7-55D1-FECEB080D2C4}"/>
              </a:ext>
            </a:extLst>
          </p:cNvPr>
          <p:cNvSpPr txBox="1"/>
          <p:nvPr/>
        </p:nvSpPr>
        <p:spPr>
          <a:xfrm>
            <a:off x="8680784" y="2298032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$200M+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64AEE-C549-01EE-47FD-BBB71D3DE8AB}"/>
              </a:ext>
            </a:extLst>
          </p:cNvPr>
          <p:cNvSpPr txBox="1"/>
          <p:nvPr/>
        </p:nvSpPr>
        <p:spPr>
          <a:xfrm>
            <a:off x="5564645" y="1612755"/>
            <a:ext cx="195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5.5 M</a:t>
            </a:r>
          </a:p>
          <a:p>
            <a:pPr algn="ctr"/>
            <a:r>
              <a:rPr lang="en-AU" dirty="0"/>
              <a:t>Owner occupied</a:t>
            </a:r>
          </a:p>
        </p:txBody>
      </p:sp>
    </p:spTree>
    <p:extLst>
      <p:ext uri="{BB962C8B-B14F-4D97-AF65-F5344CB8AC3E}">
        <p14:creationId xmlns:p14="http://schemas.microsoft.com/office/powerpoint/2010/main" val="99759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4776-DC88-EABB-CD1C-76BFA290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59D84C-F63D-851A-7A61-B98F5A6DDC72}"/>
              </a:ext>
            </a:extLst>
          </p:cNvPr>
          <p:cNvSpPr/>
          <p:nvPr/>
        </p:nvSpPr>
        <p:spPr>
          <a:xfrm>
            <a:off x="661731" y="2129584"/>
            <a:ext cx="1800000" cy="18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C3031-BF05-2703-EACB-DCBCB9D55DE2}"/>
              </a:ext>
            </a:extLst>
          </p:cNvPr>
          <p:cNvSpPr/>
          <p:nvPr/>
        </p:nvSpPr>
        <p:spPr>
          <a:xfrm>
            <a:off x="2726650" y="2129583"/>
            <a:ext cx="1800000" cy="18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290873-4146-56EF-5793-77BED9738358}"/>
              </a:ext>
            </a:extLst>
          </p:cNvPr>
          <p:cNvSpPr/>
          <p:nvPr/>
        </p:nvSpPr>
        <p:spPr>
          <a:xfrm>
            <a:off x="9667373" y="2129583"/>
            <a:ext cx="1800000" cy="18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White labelling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25CE8-B55A-ACD2-8A73-02C7F48C7655}"/>
              </a:ext>
            </a:extLst>
          </p:cNvPr>
          <p:cNvSpPr/>
          <p:nvPr/>
        </p:nvSpPr>
        <p:spPr>
          <a:xfrm>
            <a:off x="7602453" y="2129583"/>
            <a:ext cx="1800000" cy="18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Packaged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53109-77F4-9620-DBCD-85591DBD073B}"/>
              </a:ext>
            </a:extLst>
          </p:cNvPr>
          <p:cNvSpPr txBox="1"/>
          <p:nvPr/>
        </p:nvSpPr>
        <p:spPr>
          <a:xfrm>
            <a:off x="9011653" y="6328611"/>
            <a:ext cx="254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 what's the roadmap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7E0FD-4573-E1C8-8851-B3B241E3AA17}"/>
              </a:ext>
            </a:extLst>
          </p:cNvPr>
          <p:cNvSpPr txBox="1"/>
          <p:nvPr/>
        </p:nvSpPr>
        <p:spPr>
          <a:xfrm>
            <a:off x="2789547" y="2244753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A641C-CBC8-F66B-13FB-EE1F4D24CA08}"/>
              </a:ext>
            </a:extLst>
          </p:cNvPr>
          <p:cNvSpPr/>
          <p:nvPr/>
        </p:nvSpPr>
        <p:spPr>
          <a:xfrm>
            <a:off x="4806117" y="1864889"/>
            <a:ext cx="2520000" cy="252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Commission on booking appointments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356F4-1A2C-A0F4-FF93-CC93EF9CDDEF}"/>
              </a:ext>
            </a:extLst>
          </p:cNvPr>
          <p:cNvSpPr txBox="1"/>
          <p:nvPr/>
        </p:nvSpPr>
        <p:spPr>
          <a:xfrm>
            <a:off x="5182637" y="4384889"/>
            <a:ext cx="18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From providers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BF525-B067-CE34-DB99-7F0755AEFCB1}"/>
              </a:ext>
            </a:extLst>
          </p:cNvPr>
          <p:cNvSpPr txBox="1"/>
          <p:nvPr/>
        </p:nvSpPr>
        <p:spPr>
          <a:xfrm>
            <a:off x="2917273" y="5355067"/>
            <a:ext cx="650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= (No. of providers)  X  (No. of bookings)  X  (% commission)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46C2D65-6CEC-10D8-1435-5C028AE5C965}"/>
              </a:ext>
            </a:extLst>
          </p:cNvPr>
          <p:cNvSpPr/>
          <p:nvPr/>
        </p:nvSpPr>
        <p:spPr>
          <a:xfrm>
            <a:off x="5889458" y="4842711"/>
            <a:ext cx="385010" cy="512356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Graphic 16" descr="Dollar with solid fill">
            <a:extLst>
              <a:ext uri="{FF2B5EF4-FFF2-40B4-BE49-F238E27FC236}">
                <a16:creationId xmlns:a16="http://schemas.microsoft.com/office/drawing/2014/main" id="{459828F9-42DE-ACCC-697E-B28AA78FF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658" y="50825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42C8-388C-9F0F-0541-E01F1322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Roadmap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0874C-F3C0-B08A-0031-A318AD087D2B}"/>
              </a:ext>
            </a:extLst>
          </p:cNvPr>
          <p:cNvSpPr txBox="1"/>
          <p:nvPr/>
        </p:nvSpPr>
        <p:spPr>
          <a:xfrm>
            <a:off x="1151159" y="363353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MVP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45850-3C8E-6849-AAA4-D73DC30CB00C}"/>
              </a:ext>
            </a:extLst>
          </p:cNvPr>
          <p:cNvSpPr txBox="1"/>
          <p:nvPr/>
        </p:nvSpPr>
        <p:spPr>
          <a:xfrm>
            <a:off x="3937947" y="3633538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Sydney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8886E-A9A2-6D49-104A-BE2A8AC59084}"/>
              </a:ext>
            </a:extLst>
          </p:cNvPr>
          <p:cNvSpPr txBox="1"/>
          <p:nvPr/>
        </p:nvSpPr>
        <p:spPr>
          <a:xfrm>
            <a:off x="6690220" y="3626355"/>
            <a:ext cx="1368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Melbourne</a:t>
            </a:r>
          </a:p>
          <a:p>
            <a:r>
              <a:rPr lang="en-AU" dirty="0"/>
              <a:t>Brisbane</a:t>
            </a:r>
          </a:p>
          <a:p>
            <a:r>
              <a:rPr lang="en-AU" dirty="0"/>
              <a:t>Perth</a:t>
            </a:r>
          </a:p>
          <a:p>
            <a:r>
              <a:rPr lang="en-AU" dirty="0"/>
              <a:t>Hobart</a:t>
            </a:r>
          </a:p>
          <a:p>
            <a:r>
              <a:rPr lang="en-AU" dirty="0"/>
              <a:t>Adelaide</a:t>
            </a:r>
          </a:p>
          <a:p>
            <a:r>
              <a:rPr lang="en-AU" dirty="0"/>
              <a:t>Canberra</a:t>
            </a:r>
          </a:p>
          <a:p>
            <a:r>
              <a:rPr lang="en-AU" dirty="0"/>
              <a:t>Darwin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A266B-7515-BBB0-C46A-B1948A9E271B}"/>
              </a:ext>
            </a:extLst>
          </p:cNvPr>
          <p:cNvSpPr txBox="1"/>
          <p:nvPr/>
        </p:nvSpPr>
        <p:spPr>
          <a:xfrm>
            <a:off x="3911232" y="4292360"/>
            <a:ext cx="153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Tradie</a:t>
            </a:r>
          </a:p>
          <a:p>
            <a:r>
              <a:rPr lang="en-AU" dirty="0"/>
              <a:t>Hairdressers</a:t>
            </a:r>
          </a:p>
          <a:p>
            <a:r>
              <a:rPr lang="en-AU" dirty="0"/>
              <a:t>GPs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98500-6546-DE41-65C6-B41D2F6D6551}"/>
              </a:ext>
            </a:extLst>
          </p:cNvPr>
          <p:cNvSpPr txBox="1"/>
          <p:nvPr/>
        </p:nvSpPr>
        <p:spPr>
          <a:xfrm>
            <a:off x="8819148" y="3443708"/>
            <a:ext cx="27302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electrician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gardeners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aircon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outdoor landscaping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indoor renovator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Handyman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Pest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Cleaners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Security (cams etc.)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Car repair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….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F5E057-FFFE-09B7-F530-5CC10305F0CC}"/>
              </a:ext>
            </a:extLst>
          </p:cNvPr>
          <p:cNvCxnSpPr/>
          <p:nvPr/>
        </p:nvCxnSpPr>
        <p:spPr>
          <a:xfrm>
            <a:off x="962526" y="2346158"/>
            <a:ext cx="10605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9AB6D-8728-E777-91ED-43EDF1FF7105}"/>
              </a:ext>
            </a:extLst>
          </p:cNvPr>
          <p:cNvSpPr/>
          <p:nvPr/>
        </p:nvSpPr>
        <p:spPr>
          <a:xfrm>
            <a:off x="560851" y="2555880"/>
            <a:ext cx="1854896" cy="44516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Working App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E897BF-D3CE-8649-C82D-746C1243FC7B}"/>
              </a:ext>
            </a:extLst>
          </p:cNvPr>
          <p:cNvSpPr/>
          <p:nvPr/>
        </p:nvSpPr>
        <p:spPr>
          <a:xfrm>
            <a:off x="3417832" y="2580273"/>
            <a:ext cx="1854896" cy="64903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1 City</a:t>
            </a:r>
          </a:p>
          <a:p>
            <a:pPr algn="ctr"/>
            <a:r>
              <a:rPr lang="en-AU" sz="1600" b="1" dirty="0">
                <a:solidFill>
                  <a:schemeClr val="bg1"/>
                </a:solidFill>
              </a:rPr>
              <a:t>3 categories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ADC805-F274-D778-6F80-DA0E0BA13913}"/>
              </a:ext>
            </a:extLst>
          </p:cNvPr>
          <p:cNvSpPr/>
          <p:nvPr/>
        </p:nvSpPr>
        <p:spPr>
          <a:xfrm>
            <a:off x="6446838" y="2555880"/>
            <a:ext cx="1854896" cy="64903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8 Cities</a:t>
            </a:r>
          </a:p>
          <a:p>
            <a:pPr algn="ctr"/>
            <a:r>
              <a:rPr lang="en-AU" sz="1600" b="1" dirty="0">
                <a:solidFill>
                  <a:schemeClr val="bg1"/>
                </a:solidFill>
              </a:rPr>
              <a:t>3 categories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9745D5-0F3E-34C6-8C9F-5139E2FD2E1A}"/>
              </a:ext>
            </a:extLst>
          </p:cNvPr>
          <p:cNvSpPr/>
          <p:nvPr/>
        </p:nvSpPr>
        <p:spPr>
          <a:xfrm>
            <a:off x="8871257" y="2570414"/>
            <a:ext cx="1854896" cy="64903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Expand categories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68A3FB-2802-203A-5FD2-2F1A90AFB857}"/>
              </a:ext>
            </a:extLst>
          </p:cNvPr>
          <p:cNvSpPr/>
          <p:nvPr/>
        </p:nvSpPr>
        <p:spPr>
          <a:xfrm>
            <a:off x="1263291" y="1680090"/>
            <a:ext cx="731528" cy="503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E395CE-4F03-C431-0687-98A08A71E9CC}"/>
              </a:ext>
            </a:extLst>
          </p:cNvPr>
          <p:cNvSpPr/>
          <p:nvPr/>
        </p:nvSpPr>
        <p:spPr>
          <a:xfrm>
            <a:off x="3979516" y="1561187"/>
            <a:ext cx="925747" cy="6166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A2DBD5-9389-4C75-12BB-FEE902E810D8}"/>
              </a:ext>
            </a:extLst>
          </p:cNvPr>
          <p:cNvSpPr/>
          <p:nvPr/>
        </p:nvSpPr>
        <p:spPr>
          <a:xfrm>
            <a:off x="6690220" y="1458073"/>
            <a:ext cx="1293213" cy="7197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50,000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86FB09-4ED8-EABC-5CF1-38527AF484FD}"/>
              </a:ext>
            </a:extLst>
          </p:cNvPr>
          <p:cNvSpPr/>
          <p:nvPr/>
        </p:nvSpPr>
        <p:spPr>
          <a:xfrm>
            <a:off x="9432940" y="1320627"/>
            <a:ext cx="1293213" cy="855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1,000,000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044CAC-31F3-5AEA-D677-03392CC7EA9D}"/>
              </a:ext>
            </a:extLst>
          </p:cNvPr>
          <p:cNvSpPr txBox="1"/>
          <p:nvPr/>
        </p:nvSpPr>
        <p:spPr>
          <a:xfrm>
            <a:off x="290830" y="1681510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44430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1455-0E84-3F60-A810-BAB4D68C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FDF071-7077-335B-D3B1-6E1A89AC6F45}"/>
              </a:ext>
            </a:extLst>
          </p:cNvPr>
          <p:cNvGrpSpPr/>
          <p:nvPr/>
        </p:nvGrpSpPr>
        <p:grpSpPr>
          <a:xfrm>
            <a:off x="1088364" y="2125579"/>
            <a:ext cx="1475084" cy="1873277"/>
            <a:chOff x="1274856" y="2125579"/>
            <a:chExt cx="1475084" cy="1873277"/>
          </a:xfrm>
        </p:grpSpPr>
        <p:pic>
          <p:nvPicPr>
            <p:cNvPr id="4104" name="Picture 8" descr="Profile photo of Asif Hossain">
              <a:extLst>
                <a:ext uri="{FF2B5EF4-FFF2-40B4-BE49-F238E27FC236}">
                  <a16:creationId xmlns:a16="http://schemas.microsoft.com/office/drawing/2014/main" id="{AAE64639-E052-3E23-ED1E-874771D11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398" y="2125579"/>
              <a:ext cx="1440000" cy="1440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E9EC98-374B-739E-1971-7F0B317F8634}"/>
                </a:ext>
              </a:extLst>
            </p:cNvPr>
            <p:cNvSpPr txBox="1"/>
            <p:nvPr/>
          </p:nvSpPr>
          <p:spPr>
            <a:xfrm>
              <a:off x="1274856" y="3629524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Asif Hossain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E8CE86-F6DD-2BB3-17B4-5CE4F0C964EB}"/>
              </a:ext>
            </a:extLst>
          </p:cNvPr>
          <p:cNvGrpSpPr/>
          <p:nvPr/>
        </p:nvGrpSpPr>
        <p:grpSpPr>
          <a:xfrm>
            <a:off x="3014503" y="2125579"/>
            <a:ext cx="2236703" cy="1873277"/>
            <a:chOff x="3256056" y="2125579"/>
            <a:chExt cx="2236703" cy="1873277"/>
          </a:xfrm>
        </p:grpSpPr>
        <p:pic>
          <p:nvPicPr>
            <p:cNvPr id="4100" name="Picture 4" descr="Profile photo of GREGORY CORBISIER">
              <a:extLst>
                <a:ext uri="{FF2B5EF4-FFF2-40B4-BE49-F238E27FC236}">
                  <a16:creationId xmlns:a16="http://schemas.microsoft.com/office/drawing/2014/main" id="{2F620CF5-6E64-4EB6-A2CB-2C5AB4C18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407" y="2125579"/>
              <a:ext cx="1440000" cy="1440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AF2B57-3D12-17F9-2288-5BF8AD0C8987}"/>
                </a:ext>
              </a:extLst>
            </p:cNvPr>
            <p:cNvSpPr txBox="1"/>
            <p:nvPr/>
          </p:nvSpPr>
          <p:spPr>
            <a:xfrm>
              <a:off x="3256056" y="3629524"/>
              <a:ext cx="2236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Gregory </a:t>
              </a:r>
              <a:r>
                <a:rPr lang="en-AU" dirty="0" err="1"/>
                <a:t>Corbisier</a:t>
              </a:r>
              <a:endParaRPr lang="en-A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28358F-1CA5-BF56-B7C0-A954263C9A8A}"/>
              </a:ext>
            </a:extLst>
          </p:cNvPr>
          <p:cNvGrpSpPr/>
          <p:nvPr/>
        </p:nvGrpSpPr>
        <p:grpSpPr>
          <a:xfrm>
            <a:off x="9744464" y="2087700"/>
            <a:ext cx="1453411" cy="1911156"/>
            <a:chOff x="9744464" y="2087700"/>
            <a:chExt cx="1453411" cy="1911156"/>
          </a:xfrm>
        </p:grpSpPr>
        <p:pic>
          <p:nvPicPr>
            <p:cNvPr id="4102" name="Picture 6" descr="Profile photo of Mehdi Faizy">
              <a:extLst>
                <a:ext uri="{FF2B5EF4-FFF2-40B4-BE49-F238E27FC236}">
                  <a16:creationId xmlns:a16="http://schemas.microsoft.com/office/drawing/2014/main" id="{1E438A14-9BF4-87B1-3274-B10978701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1169" y="2087700"/>
              <a:ext cx="1440000" cy="1440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E6C61-5428-A282-A21A-8A8FF77A0EF0}"/>
                </a:ext>
              </a:extLst>
            </p:cNvPr>
            <p:cNvSpPr txBox="1"/>
            <p:nvPr/>
          </p:nvSpPr>
          <p:spPr>
            <a:xfrm>
              <a:off x="9744464" y="3629524"/>
              <a:ext cx="145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Mehdi Faizy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B83F6A-34E1-971F-8B52-9ADF4BB5444A}"/>
              </a:ext>
            </a:extLst>
          </p:cNvPr>
          <p:cNvGrpSpPr/>
          <p:nvPr/>
        </p:nvGrpSpPr>
        <p:grpSpPr>
          <a:xfrm>
            <a:off x="7638403" y="2087700"/>
            <a:ext cx="1655005" cy="1911156"/>
            <a:chOff x="7473124" y="2087700"/>
            <a:chExt cx="1655005" cy="1911156"/>
          </a:xfrm>
        </p:grpSpPr>
        <p:pic>
          <p:nvPicPr>
            <p:cNvPr id="4106" name="Picture 10" descr="Profile photo of Rajesh Joseph">
              <a:extLst>
                <a:ext uri="{FF2B5EF4-FFF2-40B4-BE49-F238E27FC236}">
                  <a16:creationId xmlns:a16="http://schemas.microsoft.com/office/drawing/2014/main" id="{9788AC32-1085-8AAB-463B-AC1201CFC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626" y="2087700"/>
              <a:ext cx="1440000" cy="1440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B29384-93A5-838B-40B0-50A198D06C30}"/>
                </a:ext>
              </a:extLst>
            </p:cNvPr>
            <p:cNvSpPr txBox="1"/>
            <p:nvPr/>
          </p:nvSpPr>
          <p:spPr>
            <a:xfrm>
              <a:off x="7473124" y="3629524"/>
              <a:ext cx="1655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Rajesh Joseph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5558C8-E0F1-B3A7-2093-538950FF7F8F}"/>
              </a:ext>
            </a:extLst>
          </p:cNvPr>
          <p:cNvGrpSpPr/>
          <p:nvPr/>
        </p:nvGrpSpPr>
        <p:grpSpPr>
          <a:xfrm>
            <a:off x="5702261" y="2087700"/>
            <a:ext cx="1485087" cy="1911156"/>
            <a:chOff x="5536288" y="2087700"/>
            <a:chExt cx="1485087" cy="1911156"/>
          </a:xfrm>
        </p:grpSpPr>
        <p:pic>
          <p:nvPicPr>
            <p:cNvPr id="4098" name="Picture 2" descr="profile image">
              <a:extLst>
                <a:ext uri="{FF2B5EF4-FFF2-40B4-BE49-F238E27FC236}">
                  <a16:creationId xmlns:a16="http://schemas.microsoft.com/office/drawing/2014/main" id="{159C0F8C-C07B-BE57-9E0C-3BDB88AAB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831" y="2087700"/>
              <a:ext cx="1440000" cy="144000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AE4D53-36FD-D534-75A0-91C4C2E90723}"/>
                </a:ext>
              </a:extLst>
            </p:cNvPr>
            <p:cNvSpPr txBox="1"/>
            <p:nvPr/>
          </p:nvSpPr>
          <p:spPr>
            <a:xfrm>
              <a:off x="5536288" y="3629524"/>
              <a:ext cx="1485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Lalit Parkale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3A49C4A-3F64-F534-D1B8-36E708764352}"/>
              </a:ext>
            </a:extLst>
          </p:cNvPr>
          <p:cNvSpPr txBox="1"/>
          <p:nvPr/>
        </p:nvSpPr>
        <p:spPr>
          <a:xfrm>
            <a:off x="2862314" y="4820358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Bring people together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6E2F30-7C70-744A-668C-4AAEA4DF434F}"/>
              </a:ext>
            </a:extLst>
          </p:cNvPr>
          <p:cNvSpPr txBox="1"/>
          <p:nvPr/>
        </p:nvSpPr>
        <p:spPr>
          <a:xfrm>
            <a:off x="6171493" y="420025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B59CE-597A-AA48-B09F-7C5E8D1A67AA}"/>
              </a:ext>
            </a:extLst>
          </p:cNvPr>
          <p:cNvSpPr txBox="1"/>
          <p:nvPr/>
        </p:nvSpPr>
        <p:spPr>
          <a:xfrm>
            <a:off x="8256553" y="4820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7155A-615E-C39D-45D5-E4FD00B0E847}"/>
              </a:ext>
            </a:extLst>
          </p:cNvPr>
          <p:cNvSpPr txBox="1"/>
          <p:nvPr/>
        </p:nvSpPr>
        <p:spPr>
          <a:xfrm>
            <a:off x="674981" y="4224941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Show me the money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638E2E-F03C-81AC-BF31-0A51AE7360EA}"/>
              </a:ext>
            </a:extLst>
          </p:cNvPr>
          <p:cNvSpPr txBox="1"/>
          <p:nvPr/>
        </p:nvSpPr>
        <p:spPr>
          <a:xfrm>
            <a:off x="9777517" y="4200259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Researcher</a:t>
            </a:r>
          </a:p>
        </p:txBody>
      </p:sp>
    </p:spTree>
    <p:extLst>
      <p:ext uri="{BB962C8B-B14F-4D97-AF65-F5344CB8AC3E}">
        <p14:creationId xmlns:p14="http://schemas.microsoft.com/office/powerpoint/2010/main" val="1218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FEAEE-B89C-231D-E0E9-EDAD480FC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AU" sz="3200" dirty="0">
                <a:latin typeface="ADLaM Display"/>
                <a:ea typeface="ADLaM Display"/>
                <a:cs typeface="ADLaM Display"/>
              </a:rPr>
              <a:t>WHAT FRIENDS ARE FOR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DE3D8-8BC0-EED6-70D8-CA0991556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99" y="3122196"/>
            <a:ext cx="2942856" cy="9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F55A-9536-3835-66AC-70C730E0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A00D3-051F-195C-9890-2A53A46AD745}"/>
              </a:ext>
            </a:extLst>
          </p:cNvPr>
          <p:cNvSpPr txBox="1"/>
          <p:nvPr/>
        </p:nvSpPr>
        <p:spPr>
          <a:xfrm>
            <a:off x="9591627" y="6479004"/>
            <a:ext cx="2379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Am I the only one having this issue?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A56E04-4E34-52AB-8A89-36C944BB7093}"/>
              </a:ext>
            </a:extLst>
          </p:cNvPr>
          <p:cNvCxnSpPr/>
          <p:nvPr/>
        </p:nvCxnSpPr>
        <p:spPr>
          <a:xfrm>
            <a:off x="3326736" y="3194384"/>
            <a:ext cx="4030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190023-8CFC-524C-2C10-7ED9DC4E952F}"/>
              </a:ext>
            </a:extLst>
          </p:cNvPr>
          <p:cNvSpPr txBox="1"/>
          <p:nvPr/>
        </p:nvSpPr>
        <p:spPr>
          <a:xfrm>
            <a:off x="649057" y="2965787"/>
            <a:ext cx="23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Install Solar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5E6CB-1DF0-2081-A676-30645DC61178}"/>
              </a:ext>
            </a:extLst>
          </p:cNvPr>
          <p:cNvSpPr txBox="1"/>
          <p:nvPr/>
        </p:nvSpPr>
        <p:spPr>
          <a:xfrm>
            <a:off x="4629554" y="3404937"/>
            <a:ext cx="23126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Research, </a:t>
            </a:r>
          </a:p>
          <a:p>
            <a:r>
              <a:rPr lang="en-AU" sz="2400" dirty="0"/>
              <a:t>Info overload</a:t>
            </a:r>
          </a:p>
          <a:p>
            <a:r>
              <a:rPr lang="en-AU" sz="2400" dirty="0"/>
              <a:t>confusion, </a:t>
            </a:r>
          </a:p>
          <a:p>
            <a:r>
              <a:rPr lang="en-AU" sz="2400" dirty="0"/>
              <a:t>….</a:t>
            </a:r>
          </a:p>
          <a:p>
            <a:r>
              <a:rPr lang="en-AU" sz="2400" dirty="0"/>
              <a:t>procrastination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75B659-C15D-6BBD-4537-7719F50F42CF}"/>
              </a:ext>
            </a:extLst>
          </p:cNvPr>
          <p:cNvCxnSpPr/>
          <p:nvPr/>
        </p:nvCxnSpPr>
        <p:spPr>
          <a:xfrm>
            <a:off x="8007023" y="3186546"/>
            <a:ext cx="661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ACEDD9-3527-9C1F-6961-200287205576}"/>
              </a:ext>
            </a:extLst>
          </p:cNvPr>
          <p:cNvSpPr txBox="1"/>
          <p:nvPr/>
        </p:nvSpPr>
        <p:spPr>
          <a:xfrm>
            <a:off x="7826549" y="3335116"/>
            <a:ext cx="1492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Reached </a:t>
            </a:r>
          </a:p>
          <a:p>
            <a:r>
              <a:rPr lang="en-AU" sz="2400" dirty="0"/>
              <a:t>out to </a:t>
            </a:r>
          </a:p>
          <a:p>
            <a:r>
              <a:rPr lang="en-AU" sz="2400" dirty="0"/>
              <a:t>friends</a:t>
            </a:r>
          </a:p>
          <a:p>
            <a:endParaRPr lang="en-AU" sz="2400" dirty="0"/>
          </a:p>
        </p:txBody>
      </p:sp>
      <p:pic>
        <p:nvPicPr>
          <p:cNvPr id="12" name="Graphic 11" descr="Upward trend with solid fill">
            <a:extLst>
              <a:ext uri="{FF2B5EF4-FFF2-40B4-BE49-F238E27FC236}">
                <a16:creationId xmlns:a16="http://schemas.microsoft.com/office/drawing/2014/main" id="{55844DF8-B1AE-BC06-013A-A05827AA8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626" y="2737190"/>
            <a:ext cx="457194" cy="457194"/>
          </a:xfrm>
          <a:prstGeom prst="rect">
            <a:avLst/>
          </a:prstGeom>
        </p:spPr>
      </p:pic>
      <p:pic>
        <p:nvPicPr>
          <p:cNvPr id="13" name="Graphic 12" descr="Upward trend with solid fill">
            <a:extLst>
              <a:ext uri="{FF2B5EF4-FFF2-40B4-BE49-F238E27FC236}">
                <a16:creationId xmlns:a16="http://schemas.microsoft.com/office/drawing/2014/main" id="{6C458321-B346-4389-2537-FFCB82371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6506" y="2729352"/>
            <a:ext cx="457194" cy="457194"/>
          </a:xfrm>
          <a:prstGeom prst="rect">
            <a:avLst/>
          </a:prstGeom>
        </p:spPr>
      </p:pic>
      <p:pic>
        <p:nvPicPr>
          <p:cNvPr id="15" name="Graphic 14" descr="Solar Panels outline">
            <a:extLst>
              <a:ext uri="{FF2B5EF4-FFF2-40B4-BE49-F238E27FC236}">
                <a16:creationId xmlns:a16="http://schemas.microsoft.com/office/drawing/2014/main" id="{A3CEB562-CF0B-5905-1D77-71CE0EB62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769" y="2248017"/>
            <a:ext cx="599237" cy="599237"/>
          </a:xfrm>
          <a:prstGeom prst="rect">
            <a:avLst/>
          </a:prstGeom>
        </p:spPr>
      </p:pic>
      <p:pic>
        <p:nvPicPr>
          <p:cNvPr id="2050" name="Picture 2" descr="Decreasing Chart Icon - Free PNG &amp; SVG 137155 - Noun Project">
            <a:extLst>
              <a:ext uri="{FF2B5EF4-FFF2-40B4-BE49-F238E27FC236}">
                <a16:creationId xmlns:a16="http://schemas.microsoft.com/office/drawing/2014/main" id="{BCC9BA68-E2BA-B90E-6814-78389FC3D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33" y="2757607"/>
            <a:ext cx="403058" cy="40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38563D-2984-41A1-5B45-4E0E214AACA7}"/>
              </a:ext>
            </a:extLst>
          </p:cNvPr>
          <p:cNvSpPr txBox="1"/>
          <p:nvPr/>
        </p:nvSpPr>
        <p:spPr>
          <a:xfrm>
            <a:off x="4035965" y="2183783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$150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32429-4A32-777A-4C42-A3D74FEFE759}"/>
              </a:ext>
            </a:extLst>
          </p:cNvPr>
          <p:cNvSpPr txBox="1"/>
          <p:nvPr/>
        </p:nvSpPr>
        <p:spPr>
          <a:xfrm>
            <a:off x="6000367" y="219877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$160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8AA450-6209-6F75-95B2-CD557E07EE15}"/>
              </a:ext>
            </a:extLst>
          </p:cNvPr>
          <p:cNvSpPr txBox="1"/>
          <p:nvPr/>
        </p:nvSpPr>
        <p:spPr>
          <a:xfrm>
            <a:off x="9430560" y="2609609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$5</a:t>
            </a:r>
          </a:p>
        </p:txBody>
      </p:sp>
      <p:pic>
        <p:nvPicPr>
          <p:cNvPr id="2052" name="Picture 4" descr="Grumpy Icon - Free Icons">
            <a:extLst>
              <a:ext uri="{FF2B5EF4-FFF2-40B4-BE49-F238E27FC236}">
                <a16:creationId xmlns:a16="http://schemas.microsoft.com/office/drawing/2014/main" id="{81DFCA7D-8157-5624-E666-D8A81DC4D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118" y="5395013"/>
            <a:ext cx="613162" cy="6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miley Face Outline Vector Art, Icons, and Graphics for Free Download">
            <a:extLst>
              <a:ext uri="{FF2B5EF4-FFF2-40B4-BE49-F238E27FC236}">
                <a16:creationId xmlns:a16="http://schemas.microsoft.com/office/drawing/2014/main" id="{839A3539-A70F-73DD-B840-4091A6931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54" y="5392638"/>
            <a:ext cx="581044" cy="58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44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27C467-0DB6-C75B-4850-6FE5238A7E34}"/>
              </a:ext>
            </a:extLst>
          </p:cNvPr>
          <p:cNvSpPr txBox="1"/>
          <p:nvPr/>
        </p:nvSpPr>
        <p:spPr>
          <a:xfrm>
            <a:off x="938463" y="2243889"/>
            <a:ext cx="85856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7 out of 8 had challenges and frustrations finding a provider</a:t>
            </a:r>
          </a:p>
          <a:p>
            <a:endParaRPr lang="en-AU" sz="2400" dirty="0"/>
          </a:p>
          <a:p>
            <a:r>
              <a:rPr lang="en-AU" sz="2400" dirty="0"/>
              <a:t>6 out of 8 reached out to their friends’ network</a:t>
            </a:r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Insights: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 problem is not just with tradies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2D17C-143F-5200-1499-8323A76C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C946B-BF79-E33F-DA06-A2EF92F6AE8E}"/>
              </a:ext>
            </a:extLst>
          </p:cNvPr>
          <p:cNvSpPr txBox="1"/>
          <p:nvPr/>
        </p:nvSpPr>
        <p:spPr>
          <a:xfrm>
            <a:off x="8854550" y="6452936"/>
            <a:ext cx="3235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AU" dirty="0"/>
              <a:t>How are they reaching out to friend's circle?</a:t>
            </a:r>
          </a:p>
        </p:txBody>
      </p:sp>
      <p:pic>
        <p:nvPicPr>
          <p:cNvPr id="8" name="Graphic 7" descr="Lightbulb and gear outline">
            <a:extLst>
              <a:ext uri="{FF2B5EF4-FFF2-40B4-BE49-F238E27FC236}">
                <a16:creationId xmlns:a16="http://schemas.microsoft.com/office/drawing/2014/main" id="{3BF69639-0957-C322-602F-2911301F4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0510" y="41569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9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2A0C-6A7B-7026-53BD-273F9DA5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people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914A-764A-9791-AD51-0DEA751C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Text</a:t>
            </a:r>
          </a:p>
          <a:p>
            <a:r>
              <a:rPr lang="en-AU" dirty="0"/>
              <a:t>WhatsApp groups</a:t>
            </a:r>
          </a:p>
          <a:p>
            <a:r>
              <a:rPr lang="en-AU" dirty="0"/>
              <a:t>FB/Insta groups</a:t>
            </a:r>
          </a:p>
          <a:p>
            <a:r>
              <a:rPr lang="en-AU" dirty="0"/>
              <a:t>Local communities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Important observation </a:t>
            </a:r>
          </a:p>
          <a:p>
            <a:r>
              <a:rPr lang="en-AU" dirty="0"/>
              <a:t>it's not just about the direct friends, but it more powerful with friends of friends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2A1CF-41AC-7208-1058-A8202F7B6A80}"/>
              </a:ext>
            </a:extLst>
          </p:cNvPr>
          <p:cNvSpPr txBox="1"/>
          <p:nvPr/>
        </p:nvSpPr>
        <p:spPr>
          <a:xfrm>
            <a:off x="9197511" y="6404809"/>
            <a:ext cx="2842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Is there any problem or friction with these?</a:t>
            </a:r>
          </a:p>
        </p:txBody>
      </p:sp>
    </p:spTree>
    <p:extLst>
      <p:ext uri="{BB962C8B-B14F-4D97-AF65-F5344CB8AC3E}">
        <p14:creationId xmlns:p14="http://schemas.microsoft.com/office/powerpoint/2010/main" val="124484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892C-8101-29C3-591D-65C283A3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Personas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FBB3-4417-85C5-3EC8-C11DB08F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58" y="1837385"/>
            <a:ext cx="3110768" cy="2157099"/>
          </a:xfrm>
        </p:spPr>
        <p:txBody>
          <a:bodyPr>
            <a:normAutofit/>
          </a:bodyPr>
          <a:lstStyle/>
          <a:p>
            <a:r>
              <a:rPr lang="en-AU" dirty="0"/>
              <a:t>Movers and shakers</a:t>
            </a:r>
          </a:p>
          <a:p>
            <a:r>
              <a:rPr lang="en-AU" dirty="0"/>
              <a:t>Mums in charge</a:t>
            </a:r>
          </a:p>
          <a:p>
            <a:r>
              <a:rPr lang="en-AU" dirty="0"/>
              <a:t>Useless dads</a:t>
            </a:r>
          </a:p>
          <a:p>
            <a:r>
              <a:rPr lang="en-AU" dirty="0"/>
              <a:t>Worried students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214E2-A0C7-EE4C-A6E7-BFEB8E9DC06C}"/>
              </a:ext>
            </a:extLst>
          </p:cNvPr>
          <p:cNvSpPr txBox="1"/>
          <p:nvPr/>
        </p:nvSpPr>
        <p:spPr>
          <a:xfrm>
            <a:off x="9504128" y="6359731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How do we solve this problem?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7C6DD-9F24-529A-A22B-A5B9E2B6D538}"/>
              </a:ext>
            </a:extLst>
          </p:cNvPr>
          <p:cNvSpPr txBox="1"/>
          <p:nvPr/>
        </p:nvSpPr>
        <p:spPr>
          <a:xfrm>
            <a:off x="7984069" y="3118750"/>
            <a:ext cx="40761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 dirty="0"/>
              <a:t>Their </a:t>
            </a:r>
            <a:r>
              <a:rPr lang="en-AU" sz="2400"/>
              <a:t>fear and problems:</a:t>
            </a:r>
            <a:endParaRPr lang="en-AU" sz="2400" dirty="0"/>
          </a:p>
          <a:p>
            <a:endParaRPr lang="en-A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Untrustworthy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Don’t want to bother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Timely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9" name="Picture 8" descr="Different coloured question marks">
            <a:extLst>
              <a:ext uri="{FF2B5EF4-FFF2-40B4-BE49-F238E27FC236}">
                <a16:creationId xmlns:a16="http://schemas.microsoft.com/office/drawing/2014/main" id="{CBC91BDC-05EF-9C28-770A-4884D6D8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70" y="3166876"/>
            <a:ext cx="3834699" cy="21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6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02FA-6B98-BBF5-C37E-DE2E7B0D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69F1-8F73-19F8-0F4E-A72B7973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sz="2400" dirty="0"/>
          </a:p>
          <a:p>
            <a:pPr marL="0" indent="0" algn="ctr">
              <a:buNone/>
            </a:pPr>
            <a:r>
              <a:rPr lang="en-AU" sz="2400" dirty="0"/>
              <a:t>Word of Friends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Mobile platform for recommendations of service providers from trusted friends' circles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54DEB3-768B-D60B-DE75-D3544E19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10" y="2465311"/>
            <a:ext cx="2494100" cy="8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3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BB5F-E14A-A46E-57B3-8D34740D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12316-0DB2-14C6-55DE-9A91A0AA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78" y="1552073"/>
            <a:ext cx="2585988" cy="5191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8B569-ECA6-6F47-9E32-D642398F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462" y="1600542"/>
            <a:ext cx="2587188" cy="51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5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C66BC6E-EA48-F54A-54C0-0DAC5C49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0" y="2038969"/>
            <a:ext cx="2307312" cy="4632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5FF03-CCB3-7C35-691F-EA7CB315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Secret sauce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C2B67-DEA6-41E5-BADF-B6029936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08" y="2021307"/>
            <a:ext cx="499747" cy="1003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B2891-350E-F8B7-1C2F-AC5F0638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513" y="5004753"/>
            <a:ext cx="499747" cy="1003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F58A1-D7AB-F9F3-B1E5-1B4E17C5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119" y="3264571"/>
            <a:ext cx="499747" cy="100329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9EE8C70-E60E-53E9-37B4-3D5DF4A603B5}"/>
              </a:ext>
            </a:extLst>
          </p:cNvPr>
          <p:cNvSpPr/>
          <p:nvPr/>
        </p:nvSpPr>
        <p:spPr>
          <a:xfrm>
            <a:off x="3753855" y="2334127"/>
            <a:ext cx="4319337" cy="35072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8B8AE8-1571-30B1-B188-01448A744794}"/>
              </a:ext>
            </a:extLst>
          </p:cNvPr>
          <p:cNvGrpSpPr/>
          <p:nvPr/>
        </p:nvGrpSpPr>
        <p:grpSpPr>
          <a:xfrm>
            <a:off x="8783052" y="1577758"/>
            <a:ext cx="3180348" cy="3180348"/>
            <a:chOff x="5719298" y="1027906"/>
            <a:chExt cx="3180348" cy="3180348"/>
          </a:xfrm>
        </p:grpSpPr>
        <p:pic>
          <p:nvPicPr>
            <p:cNvPr id="9" name="Graphic 8" descr="Cloud outline">
              <a:extLst>
                <a:ext uri="{FF2B5EF4-FFF2-40B4-BE49-F238E27FC236}">
                  <a16:creationId xmlns:a16="http://schemas.microsoft.com/office/drawing/2014/main" id="{34B36098-9E84-CFC7-75C7-584729859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19298" y="1027906"/>
              <a:ext cx="3180348" cy="3180348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511FF1-F89C-5A3C-8DC3-6674422D75B0}"/>
                </a:ext>
              </a:extLst>
            </p:cNvPr>
            <p:cNvGrpSpPr/>
            <p:nvPr/>
          </p:nvGrpSpPr>
          <p:grpSpPr>
            <a:xfrm>
              <a:off x="6207862" y="2284281"/>
              <a:ext cx="2306024" cy="1102274"/>
              <a:chOff x="6207862" y="2284281"/>
              <a:chExt cx="2306024" cy="1102274"/>
            </a:xfrm>
          </p:grpSpPr>
          <p:pic>
            <p:nvPicPr>
              <p:cNvPr id="11" name="Graphic 10" descr="Database outline">
                <a:extLst>
                  <a:ext uri="{FF2B5EF4-FFF2-40B4-BE49-F238E27FC236}">
                    <a16:creationId xmlns:a16="http://schemas.microsoft.com/office/drawing/2014/main" id="{0D927ABA-22F2-FC40-D3FE-1FBD8F2DD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63494" y="2414047"/>
                <a:ext cx="595505" cy="595505"/>
              </a:xfrm>
              <a:prstGeom prst="rect">
                <a:avLst/>
              </a:prstGeom>
            </p:spPr>
          </p:pic>
          <p:pic>
            <p:nvPicPr>
              <p:cNvPr id="12" name="Graphic 11" descr="Head with gears outline">
                <a:extLst>
                  <a:ext uri="{FF2B5EF4-FFF2-40B4-BE49-F238E27FC236}">
                    <a16:creationId xmlns:a16="http://schemas.microsoft.com/office/drawing/2014/main" id="{4E142A9E-28AF-6EB4-7952-DC2426A92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23702" y="2284281"/>
                <a:ext cx="737356" cy="73735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4B31C9-82EF-6E4D-2305-C87450C07E5A}"/>
                  </a:ext>
                </a:extLst>
              </p:cNvPr>
              <p:cNvSpPr txBox="1"/>
              <p:nvPr/>
            </p:nvSpPr>
            <p:spPr>
              <a:xfrm>
                <a:off x="6207862" y="2986445"/>
                <a:ext cx="1204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00"/>
                  <a:t>Recommendation AI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014471-620B-91E3-55A4-7E2D6E68FB80}"/>
                  </a:ext>
                </a:extLst>
              </p:cNvPr>
              <p:cNvSpPr txBox="1"/>
              <p:nvPr/>
            </p:nvSpPr>
            <p:spPr>
              <a:xfrm>
                <a:off x="7309472" y="2968732"/>
                <a:ext cx="12044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00"/>
                  <a:t>Tradie directory</a:t>
                </a:r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1B4F7-DDD1-DBF3-13EC-848566D9B665}"/>
              </a:ext>
            </a:extLst>
          </p:cNvPr>
          <p:cNvSpPr/>
          <p:nvPr/>
        </p:nvSpPr>
        <p:spPr>
          <a:xfrm>
            <a:off x="824386" y="3003907"/>
            <a:ext cx="1900815" cy="126395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Install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0DB8D-5172-9306-6416-FA07A62C4204}"/>
              </a:ext>
            </a:extLst>
          </p:cNvPr>
          <p:cNvSpPr txBox="1"/>
          <p:nvPr/>
        </p:nvSpPr>
        <p:spPr>
          <a:xfrm>
            <a:off x="794089" y="4355048"/>
            <a:ext cx="197919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Data and privacy is of critical importance to us. </a:t>
            </a:r>
          </a:p>
          <a:p>
            <a:endParaRPr lang="en-AU" dirty="0">
              <a:solidFill>
                <a:srgbClr val="FF0000"/>
              </a:solidFill>
            </a:endParaRPr>
          </a:p>
          <a:p>
            <a:r>
              <a:rPr lang="en-AU" dirty="0">
                <a:solidFill>
                  <a:srgbClr val="FF0000"/>
                </a:solidFill>
              </a:rPr>
              <a:t>Your data stays on your phone.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8EDAA-14ED-342D-C76F-164AD3459162}"/>
              </a:ext>
            </a:extLst>
          </p:cNvPr>
          <p:cNvSpPr txBox="1"/>
          <p:nvPr/>
        </p:nvSpPr>
        <p:spPr>
          <a:xfrm>
            <a:off x="7309184" y="6497053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Are we the only one to provide a solution?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6DC12-4A02-64FB-56CB-C3FE22902E85}"/>
              </a:ext>
            </a:extLst>
          </p:cNvPr>
          <p:cNvSpPr txBox="1"/>
          <p:nvPr/>
        </p:nvSpPr>
        <p:spPr>
          <a:xfrm>
            <a:off x="4301378" y="3613241"/>
            <a:ext cx="331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Tap friend’s network through </a:t>
            </a:r>
          </a:p>
          <a:p>
            <a:pPr algn="ctr"/>
            <a:r>
              <a:rPr lang="en-AU" dirty="0"/>
              <a:t>phonebook</a:t>
            </a:r>
          </a:p>
        </p:txBody>
      </p:sp>
    </p:spTree>
    <p:extLst>
      <p:ext uri="{BB962C8B-B14F-4D97-AF65-F5344CB8AC3E}">
        <p14:creationId xmlns:p14="http://schemas.microsoft.com/office/powerpoint/2010/main" val="367756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A9FC-830C-0C2B-9B6E-0BEF1BF0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Competitive landscape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F2A85A-37BC-D93F-7721-3FE70F40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63" y="4782810"/>
            <a:ext cx="4032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ur Brand | Airtasker AU">
            <a:extLst>
              <a:ext uri="{FF2B5EF4-FFF2-40B4-BE49-F238E27FC236}">
                <a16:creationId xmlns:a16="http://schemas.microsoft.com/office/drawing/2014/main" id="{4A14F35A-40E6-E4D0-9A5C-E5C1C20E0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787" y="4803334"/>
            <a:ext cx="272981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ceSeeking™ Official Site | We Get Jobs Done">
            <a:extLst>
              <a:ext uri="{FF2B5EF4-FFF2-40B4-BE49-F238E27FC236}">
                <a16:creationId xmlns:a16="http://schemas.microsoft.com/office/drawing/2014/main" id="{9BC91645-49BE-6A0C-C840-0BD1DC2D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982" y="4782810"/>
            <a:ext cx="14336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should I be using Google Reviews? - FD">
            <a:extLst>
              <a:ext uri="{FF2B5EF4-FFF2-40B4-BE49-F238E27FC236}">
                <a16:creationId xmlns:a16="http://schemas.microsoft.com/office/drawing/2014/main" id="{C274008C-1E21-D15D-DCC1-14B695D2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63" y="2296307"/>
            <a:ext cx="23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16C2A-9718-A3B1-D603-72E6587A8071}"/>
              </a:ext>
            </a:extLst>
          </p:cNvPr>
          <p:cNvSpPr txBox="1"/>
          <p:nvPr/>
        </p:nvSpPr>
        <p:spPr>
          <a:xfrm>
            <a:off x="9589168" y="6405708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How big is the market?</a:t>
            </a:r>
            <a:endParaRPr lang="en-AU" dirty="0"/>
          </a:p>
        </p:txBody>
      </p:sp>
      <p:pic>
        <p:nvPicPr>
          <p:cNvPr id="1036" name="Picture 12" descr="Australia's Largest Residential Handyman Business | Hire A Hubby">
            <a:extLst>
              <a:ext uri="{FF2B5EF4-FFF2-40B4-BE49-F238E27FC236}">
                <a16:creationId xmlns:a16="http://schemas.microsoft.com/office/drawing/2014/main" id="{3841F797-4215-F7AC-29C5-E28E97EC1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22" y="4803334"/>
            <a:ext cx="22128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25350-E245-6255-318F-64D2BB7D15B1}"/>
              </a:ext>
            </a:extLst>
          </p:cNvPr>
          <p:cNvSpPr txBox="1"/>
          <p:nvPr/>
        </p:nvSpPr>
        <p:spPr>
          <a:xfrm>
            <a:off x="404563" y="1778304"/>
            <a:ext cx="221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Direct Competitors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FA998-21A2-32DE-8764-3A77E69D6420}"/>
              </a:ext>
            </a:extLst>
          </p:cNvPr>
          <p:cNvSpPr txBox="1"/>
          <p:nvPr/>
        </p:nvSpPr>
        <p:spPr>
          <a:xfrm>
            <a:off x="404563" y="4264807"/>
            <a:ext cx="23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Indirect Competitors</a:t>
            </a:r>
          </a:p>
        </p:txBody>
      </p:sp>
      <p:pic>
        <p:nvPicPr>
          <p:cNvPr id="1038" name="Picture 14" descr="How to Use Facebook Groups to Build a Community Around Your Brand">
            <a:extLst>
              <a:ext uri="{FF2B5EF4-FFF2-40B4-BE49-F238E27FC236}">
                <a16:creationId xmlns:a16="http://schemas.microsoft.com/office/drawing/2014/main" id="{C171D6A1-DB30-00A0-CA7E-54F7CED1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604" y="2296308"/>
            <a:ext cx="2143876" cy="142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sapp Icon PNG Images, Vectors Free Download - Pngtree">
            <a:extLst>
              <a:ext uri="{FF2B5EF4-FFF2-40B4-BE49-F238E27FC236}">
                <a16:creationId xmlns:a16="http://schemas.microsoft.com/office/drawing/2014/main" id="{F455E0C1-43F4-EDF7-3A24-31F14D695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64" y="2306349"/>
            <a:ext cx="1416612" cy="141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73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356</Words>
  <Application>Microsoft Office PowerPoint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ADLaM Display</vt:lpstr>
      <vt:lpstr>Arial</vt:lpstr>
      <vt:lpstr>Bookman Old Style</vt:lpstr>
      <vt:lpstr>Calibri</vt:lpstr>
      <vt:lpstr>Rockwell</vt:lpstr>
      <vt:lpstr>Damask</vt:lpstr>
      <vt:lpstr>PowerPoint Presentation</vt:lpstr>
      <vt:lpstr>Story</vt:lpstr>
      <vt:lpstr>Research</vt:lpstr>
      <vt:lpstr>What are people doing</vt:lpstr>
      <vt:lpstr>Personas and Problems</vt:lpstr>
      <vt:lpstr>Solution</vt:lpstr>
      <vt:lpstr>prototype</vt:lpstr>
      <vt:lpstr>Secret sauce</vt:lpstr>
      <vt:lpstr>Competitive landscape</vt:lpstr>
      <vt:lpstr>Market</vt:lpstr>
      <vt:lpstr>Business model</vt:lpstr>
      <vt:lpstr>Roadmap</vt:lpstr>
      <vt:lpstr>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P</dc:creator>
  <cp:lastModifiedBy>Lalit P</cp:lastModifiedBy>
  <cp:revision>120</cp:revision>
  <dcterms:created xsi:type="dcterms:W3CDTF">2023-11-05T04:35:09Z</dcterms:created>
  <dcterms:modified xsi:type="dcterms:W3CDTF">2023-12-03T05:02:39Z</dcterms:modified>
</cp:coreProperties>
</file>