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CC2C1-4C3B-4519-A79B-7A00C155D863}" v="1499" dt="2024-02-03T13:14:04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6FE8-64F4-C1E8-22CC-ED041420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3" y="775433"/>
            <a:ext cx="11179907" cy="436563"/>
          </a:xfrm>
        </p:spPr>
        <p:txBody>
          <a:bodyPr>
            <a:normAutofit/>
          </a:bodyPr>
          <a:lstStyle/>
          <a:p>
            <a:r>
              <a:rPr lang="en-US" sz="2000" b="1" dirty="0">
                <a:cs typeface="Calibri Light"/>
              </a:rPr>
              <a:t>As a User, I am looking for a </a:t>
            </a:r>
            <a:r>
              <a:rPr lang="en-US" sz="2000" b="1" dirty="0" err="1">
                <a:cs typeface="Calibri Light"/>
              </a:rPr>
              <a:t>Tradie</a:t>
            </a:r>
            <a:r>
              <a:rPr lang="en-US" sz="2000" b="1" dirty="0">
                <a:cs typeface="Calibri Light"/>
              </a:rPr>
              <a:t> recommendation</a:t>
            </a:r>
          </a:p>
        </p:txBody>
      </p:sp>
      <p:sp>
        <p:nvSpPr>
          <p:cNvPr id="347" name="Title 1">
            <a:extLst>
              <a:ext uri="{FF2B5EF4-FFF2-40B4-BE49-F238E27FC236}">
                <a16:creationId xmlns:a16="http://schemas.microsoft.com/office/drawing/2014/main" id="{F8C71E15-3CEF-A408-114C-C6AB1563DC00}"/>
              </a:ext>
            </a:extLst>
          </p:cNvPr>
          <p:cNvSpPr txBox="1">
            <a:spLocks/>
          </p:cNvSpPr>
          <p:nvPr/>
        </p:nvSpPr>
        <p:spPr>
          <a:xfrm>
            <a:off x="169985" y="3321295"/>
            <a:ext cx="10857523" cy="915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cs typeface="Calibri Light"/>
              </a:rPr>
              <a:t>As an user, I contribute to the quality of recommendations I provide to my friends and friends circles</a:t>
            </a:r>
          </a:p>
        </p:txBody>
      </p:sp>
      <p:sp>
        <p:nvSpPr>
          <p:cNvPr id="739" name="Rectangle: Rounded Corners 738">
            <a:extLst>
              <a:ext uri="{FF2B5EF4-FFF2-40B4-BE49-F238E27FC236}">
                <a16:creationId xmlns:a16="http://schemas.microsoft.com/office/drawing/2014/main" id="{941EE553-02A6-D1B0-DE4F-855D848E1040}"/>
              </a:ext>
            </a:extLst>
          </p:cNvPr>
          <p:cNvSpPr/>
          <p:nvPr/>
        </p:nvSpPr>
        <p:spPr>
          <a:xfrm>
            <a:off x="214923" y="1758462"/>
            <a:ext cx="1651000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Be as clear as possible to what your issue or request might be</a:t>
            </a:r>
            <a:endParaRPr lang="en-US" sz="1200">
              <a:cs typeface="Calibri"/>
            </a:endParaRPr>
          </a:p>
        </p:txBody>
      </p:sp>
      <p:sp>
        <p:nvSpPr>
          <p:cNvPr id="743" name="Rectangle: Rounded Corners 742">
            <a:extLst>
              <a:ext uri="{FF2B5EF4-FFF2-40B4-BE49-F238E27FC236}">
                <a16:creationId xmlns:a16="http://schemas.microsoft.com/office/drawing/2014/main" id="{BF2EDC12-B4EC-4478-1BD4-8C6505EEEA61}"/>
              </a:ext>
            </a:extLst>
          </p:cNvPr>
          <p:cNvSpPr/>
          <p:nvPr/>
        </p:nvSpPr>
        <p:spPr>
          <a:xfrm>
            <a:off x="2491153" y="1758462"/>
            <a:ext cx="2315307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On the app, search for a type of </a:t>
            </a:r>
            <a:r>
              <a:rPr lang="en-US" sz="1200" dirty="0" err="1">
                <a:cs typeface="Calibri"/>
              </a:rPr>
              <a:t>Tradie</a:t>
            </a:r>
            <a:r>
              <a:rPr lang="en-US" sz="1200" dirty="0">
                <a:cs typeface="Calibri"/>
              </a:rPr>
              <a:t> (if known) or what you'd like someone to help you with as well as the city where you reside </a:t>
            </a:r>
            <a:endParaRPr lang="en-US" sz="1200">
              <a:cs typeface="Calibri"/>
            </a:endParaRPr>
          </a:p>
        </p:txBody>
      </p:sp>
      <p:sp>
        <p:nvSpPr>
          <p:cNvPr id="744" name="Rectangle: Rounded Corners 743">
            <a:extLst>
              <a:ext uri="{FF2B5EF4-FFF2-40B4-BE49-F238E27FC236}">
                <a16:creationId xmlns:a16="http://schemas.microsoft.com/office/drawing/2014/main" id="{85E87848-27BC-C2F1-BC1A-845F5D7F598F}"/>
              </a:ext>
            </a:extLst>
          </p:cNvPr>
          <p:cNvSpPr/>
          <p:nvPr/>
        </p:nvSpPr>
        <p:spPr>
          <a:xfrm>
            <a:off x="185614" y="4445000"/>
            <a:ext cx="1680308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I install the app from the Apple or Google app stores</a:t>
            </a:r>
            <a:endParaRPr lang="en-US" sz="1200">
              <a:cs typeface="Calibri"/>
            </a:endParaRPr>
          </a:p>
        </p:txBody>
      </p:sp>
      <p:sp>
        <p:nvSpPr>
          <p:cNvPr id="745" name="Rectangle: Rounded Corners 744">
            <a:extLst>
              <a:ext uri="{FF2B5EF4-FFF2-40B4-BE49-F238E27FC236}">
                <a16:creationId xmlns:a16="http://schemas.microsoft.com/office/drawing/2014/main" id="{D083AEE2-E33E-198F-A798-67135E54B755}"/>
              </a:ext>
            </a:extLst>
          </p:cNvPr>
          <p:cNvSpPr/>
          <p:nvPr/>
        </p:nvSpPr>
        <p:spPr>
          <a:xfrm>
            <a:off x="2491152" y="4445000"/>
            <a:ext cx="1680309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The app will ask me to access (but not store) my phone directory</a:t>
            </a:r>
            <a:endParaRPr lang="en-US" sz="1200">
              <a:cs typeface="Calibri"/>
            </a:endParaRPr>
          </a:p>
        </p:txBody>
      </p:sp>
      <p:sp>
        <p:nvSpPr>
          <p:cNvPr id="746" name="Arrow: Right 745">
            <a:extLst>
              <a:ext uri="{FF2B5EF4-FFF2-40B4-BE49-F238E27FC236}">
                <a16:creationId xmlns:a16="http://schemas.microsoft.com/office/drawing/2014/main" id="{74539F77-E91C-2EB8-4130-BDBD1F026298}"/>
              </a:ext>
            </a:extLst>
          </p:cNvPr>
          <p:cNvSpPr/>
          <p:nvPr/>
        </p:nvSpPr>
        <p:spPr>
          <a:xfrm>
            <a:off x="2012460" y="4747846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: Rounded Corners 746">
            <a:extLst>
              <a:ext uri="{FF2B5EF4-FFF2-40B4-BE49-F238E27FC236}">
                <a16:creationId xmlns:a16="http://schemas.microsoft.com/office/drawing/2014/main" id="{BA64558A-FAB9-8E81-5A67-89812DC850EA}"/>
              </a:ext>
            </a:extLst>
          </p:cNvPr>
          <p:cNvSpPr/>
          <p:nvPr/>
        </p:nvSpPr>
        <p:spPr>
          <a:xfrm>
            <a:off x="4679459" y="4444999"/>
            <a:ext cx="2256694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When I accept to give access to my contacts list, the app will cross match my list of phone numbers with a list of known </a:t>
            </a:r>
            <a:r>
              <a:rPr lang="en-US" sz="1200" dirty="0" err="1">
                <a:cs typeface="Calibri"/>
              </a:rPr>
              <a:t>Tradies</a:t>
            </a:r>
            <a:endParaRPr lang="en-US" sz="1200" dirty="0">
              <a:cs typeface="Calibri"/>
            </a:endParaRPr>
          </a:p>
        </p:txBody>
      </p:sp>
      <p:sp>
        <p:nvSpPr>
          <p:cNvPr id="748" name="Arrow: Right 747">
            <a:extLst>
              <a:ext uri="{FF2B5EF4-FFF2-40B4-BE49-F238E27FC236}">
                <a16:creationId xmlns:a16="http://schemas.microsoft.com/office/drawing/2014/main" id="{4D2636E5-C141-FC59-8E18-A83EC910E94D}"/>
              </a:ext>
            </a:extLst>
          </p:cNvPr>
          <p:cNvSpPr/>
          <p:nvPr/>
        </p:nvSpPr>
        <p:spPr>
          <a:xfrm>
            <a:off x="4278921" y="4747846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: Rounded Corners 749">
            <a:extLst>
              <a:ext uri="{FF2B5EF4-FFF2-40B4-BE49-F238E27FC236}">
                <a16:creationId xmlns:a16="http://schemas.microsoft.com/office/drawing/2014/main" id="{0F17F4B7-C1C2-2E20-6BD8-9D1E0E47C24C}"/>
              </a:ext>
            </a:extLst>
          </p:cNvPr>
          <p:cNvSpPr/>
          <p:nvPr/>
        </p:nvSpPr>
        <p:spPr>
          <a:xfrm>
            <a:off x="7463690" y="4445000"/>
            <a:ext cx="2334847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Once </a:t>
            </a:r>
            <a:r>
              <a:rPr lang="en-US" sz="1200" dirty="0" err="1">
                <a:cs typeface="Calibri"/>
              </a:rPr>
              <a:t>Tradies</a:t>
            </a:r>
            <a:r>
              <a:rPr lang="en-US" sz="1200" dirty="0">
                <a:cs typeface="Calibri"/>
              </a:rPr>
              <a:t> are identified, the app will ask me to confirm which ones I am comfortable to recommend to other users</a:t>
            </a:r>
            <a:endParaRPr lang="en-US" sz="1200">
              <a:cs typeface="Calibri"/>
            </a:endParaRPr>
          </a:p>
        </p:txBody>
      </p:sp>
      <p:sp>
        <p:nvSpPr>
          <p:cNvPr id="751" name="Arrow: Right 750">
            <a:extLst>
              <a:ext uri="{FF2B5EF4-FFF2-40B4-BE49-F238E27FC236}">
                <a16:creationId xmlns:a16="http://schemas.microsoft.com/office/drawing/2014/main" id="{6B900AB0-1446-98C0-B000-A80AD0163A42}"/>
              </a:ext>
            </a:extLst>
          </p:cNvPr>
          <p:cNvSpPr/>
          <p:nvPr/>
        </p:nvSpPr>
        <p:spPr>
          <a:xfrm>
            <a:off x="7024074" y="4747846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: Rounded Corners 751">
            <a:extLst>
              <a:ext uri="{FF2B5EF4-FFF2-40B4-BE49-F238E27FC236}">
                <a16:creationId xmlns:a16="http://schemas.microsoft.com/office/drawing/2014/main" id="{9C5C323C-D2BD-178B-FEFF-F009BA670832}"/>
              </a:ext>
            </a:extLst>
          </p:cNvPr>
          <p:cNvSpPr/>
          <p:nvPr/>
        </p:nvSpPr>
        <p:spPr>
          <a:xfrm>
            <a:off x="10326075" y="4445000"/>
            <a:ext cx="1680309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The database of recommended </a:t>
            </a:r>
            <a:r>
              <a:rPr lang="en-US" sz="1200" dirty="0" err="1">
                <a:cs typeface="Calibri"/>
              </a:rPr>
              <a:t>Tradies</a:t>
            </a:r>
            <a:r>
              <a:rPr lang="en-US" sz="1200" dirty="0">
                <a:cs typeface="Calibri"/>
              </a:rPr>
              <a:t> is updated so other users  can beneficiate from it</a:t>
            </a:r>
            <a:endParaRPr lang="en-US" sz="1200">
              <a:cs typeface="Calibri"/>
            </a:endParaRPr>
          </a:p>
        </p:txBody>
      </p:sp>
      <p:sp>
        <p:nvSpPr>
          <p:cNvPr id="753" name="Arrow: Right 752">
            <a:extLst>
              <a:ext uri="{FF2B5EF4-FFF2-40B4-BE49-F238E27FC236}">
                <a16:creationId xmlns:a16="http://schemas.microsoft.com/office/drawing/2014/main" id="{55BBA773-0513-E654-F18D-78A500219C6C}"/>
              </a:ext>
            </a:extLst>
          </p:cNvPr>
          <p:cNvSpPr/>
          <p:nvPr/>
        </p:nvSpPr>
        <p:spPr>
          <a:xfrm>
            <a:off x="9857150" y="4747846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Title 1">
            <a:extLst>
              <a:ext uri="{FF2B5EF4-FFF2-40B4-BE49-F238E27FC236}">
                <a16:creationId xmlns:a16="http://schemas.microsoft.com/office/drawing/2014/main" id="{9AE55868-4DF5-0D8E-4993-DF3A225383DF}"/>
              </a:ext>
            </a:extLst>
          </p:cNvPr>
          <p:cNvSpPr txBox="1">
            <a:spLocks/>
          </p:cNvSpPr>
          <p:nvPr/>
        </p:nvSpPr>
        <p:spPr>
          <a:xfrm>
            <a:off x="7643446" y="5314218"/>
            <a:ext cx="2387599" cy="915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cs typeface="Calibri Light"/>
              </a:rPr>
              <a:t>Systematically for the first use</a:t>
            </a:r>
          </a:p>
        </p:txBody>
      </p:sp>
      <p:sp>
        <p:nvSpPr>
          <p:cNvPr id="755" name="Arrow: Right 754">
            <a:extLst>
              <a:ext uri="{FF2B5EF4-FFF2-40B4-BE49-F238E27FC236}">
                <a16:creationId xmlns:a16="http://schemas.microsoft.com/office/drawing/2014/main" id="{4DC6D107-2762-DF88-E973-1B59B7F59E8C}"/>
              </a:ext>
            </a:extLst>
          </p:cNvPr>
          <p:cNvSpPr/>
          <p:nvPr/>
        </p:nvSpPr>
        <p:spPr>
          <a:xfrm>
            <a:off x="2012460" y="2061307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Arrow: Right 755">
            <a:extLst>
              <a:ext uri="{FF2B5EF4-FFF2-40B4-BE49-F238E27FC236}">
                <a16:creationId xmlns:a16="http://schemas.microsoft.com/office/drawing/2014/main" id="{74B2E3D7-3FEF-F251-EC8E-2BF41C8E0484}"/>
              </a:ext>
            </a:extLst>
          </p:cNvPr>
          <p:cNvSpPr/>
          <p:nvPr/>
        </p:nvSpPr>
        <p:spPr>
          <a:xfrm>
            <a:off x="4874844" y="2041768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: Rounded Corners 756">
            <a:extLst>
              <a:ext uri="{FF2B5EF4-FFF2-40B4-BE49-F238E27FC236}">
                <a16:creationId xmlns:a16="http://schemas.microsoft.com/office/drawing/2014/main" id="{13A7D78E-9CC2-0AD4-6B4B-29B4737A3F13}"/>
              </a:ext>
            </a:extLst>
          </p:cNvPr>
          <p:cNvSpPr/>
          <p:nvPr/>
        </p:nvSpPr>
        <p:spPr>
          <a:xfrm>
            <a:off x="5294922" y="1758462"/>
            <a:ext cx="1729154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The app will return suggestions of </a:t>
            </a:r>
            <a:r>
              <a:rPr lang="en-US" sz="1200" dirty="0" err="1">
                <a:cs typeface="Calibri"/>
              </a:rPr>
              <a:t>Tradies</a:t>
            </a:r>
            <a:r>
              <a:rPr lang="en-US" sz="1200" dirty="0">
                <a:cs typeface="Calibri"/>
              </a:rPr>
              <a:t> coming from your friends or friends circles</a:t>
            </a:r>
            <a:endParaRPr lang="en-US" dirty="0"/>
          </a:p>
        </p:txBody>
      </p:sp>
      <p:sp>
        <p:nvSpPr>
          <p:cNvPr id="758" name="Rectangle: Rounded Corners 757">
            <a:extLst>
              <a:ext uri="{FF2B5EF4-FFF2-40B4-BE49-F238E27FC236}">
                <a16:creationId xmlns:a16="http://schemas.microsoft.com/office/drawing/2014/main" id="{703607C5-BE0C-CE96-905C-F97B0E698479}"/>
              </a:ext>
            </a:extLst>
          </p:cNvPr>
          <p:cNvSpPr/>
          <p:nvPr/>
        </p:nvSpPr>
        <p:spPr>
          <a:xfrm>
            <a:off x="7590691" y="1758461"/>
            <a:ext cx="1807307" cy="10648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You can decide to contact the </a:t>
            </a:r>
            <a:r>
              <a:rPr lang="en-US" sz="1200" dirty="0" err="1">
                <a:cs typeface="Calibri"/>
              </a:rPr>
              <a:t>Tradie</a:t>
            </a:r>
            <a:r>
              <a:rPr lang="en-US" sz="1200" dirty="0">
                <a:cs typeface="Calibri"/>
              </a:rPr>
              <a:t> directly or contact your friend/</a:t>
            </a:r>
            <a:r>
              <a:rPr lang="en-US" sz="1200" dirty="0" err="1">
                <a:cs typeface="Calibri"/>
              </a:rPr>
              <a:t>friends's</a:t>
            </a:r>
            <a:r>
              <a:rPr lang="en-US" sz="1200" dirty="0">
                <a:cs typeface="Calibri"/>
              </a:rPr>
              <a:t> friend for additional questions</a:t>
            </a:r>
            <a:endParaRPr lang="en-US" dirty="0"/>
          </a:p>
        </p:txBody>
      </p:sp>
      <p:sp>
        <p:nvSpPr>
          <p:cNvPr id="759" name="Arrow: Right 758">
            <a:extLst>
              <a:ext uri="{FF2B5EF4-FFF2-40B4-BE49-F238E27FC236}">
                <a16:creationId xmlns:a16="http://schemas.microsoft.com/office/drawing/2014/main" id="{36B316C0-4B41-B89A-6E89-C1A2A84EFC4B}"/>
              </a:ext>
            </a:extLst>
          </p:cNvPr>
          <p:cNvSpPr/>
          <p:nvPr/>
        </p:nvSpPr>
        <p:spPr>
          <a:xfrm>
            <a:off x="7151074" y="2041768"/>
            <a:ext cx="361462" cy="459153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 a User, I am looking for a Tradie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Corbisier</dc:creator>
  <cp:lastModifiedBy>gregory corbisier</cp:lastModifiedBy>
  <cp:revision>265</cp:revision>
  <dcterms:created xsi:type="dcterms:W3CDTF">2024-02-03T11:50:56Z</dcterms:created>
  <dcterms:modified xsi:type="dcterms:W3CDTF">2024-02-03T13:15:16Z</dcterms:modified>
</cp:coreProperties>
</file>