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8"/>
  </p:notesMasterIdLst>
  <p:handoutMasterIdLst>
    <p:handoutMasterId r:id="rId9"/>
  </p:handoutMasterIdLst>
  <p:sldIdLst>
    <p:sldId id="298" r:id="rId4"/>
    <p:sldId id="299" r:id="rId5"/>
    <p:sldId id="326" r:id="rId6"/>
    <p:sldId id="327" r:id="rId7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9C-517F-4622-B407-D08E7C5A83E6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5494-B36C-4631-AF64-1C1B3A2AD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68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494F1423-C8DF-4970-80D7-AD869ED18581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EF5AC52-267C-4A48-86E4-9AE6205A4D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B02A4A-482A-46E1-8727-6936B68A8B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D9C24F-D862-44E2-866D-08898056F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3A65-5059-4D0D-A127-4C872E02C488}" type="datetimeFigureOut">
              <a:rPr lang="en-GB" smtClean="0"/>
              <a:pPr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83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79625"/>
            <a:ext cx="5867400" cy="1089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pc="0" dirty="0"/>
              <a:t>The Project</a:t>
            </a:r>
            <a:endParaRPr lang="en-US" sz="32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CDE118E-521E-48A7-9A50-E54A1D2DE7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713163"/>
            <a:ext cx="9144000" cy="0"/>
          </a:xfrm>
          <a:prstGeom prst="line">
            <a:avLst/>
          </a:prstGeom>
          <a:ln w="152400">
            <a:gradFill>
              <a:gsLst>
                <a:gs pos="0">
                  <a:srgbClr val="825700"/>
                </a:gs>
                <a:gs pos="0">
                  <a:srgbClr val="8257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flat" dir="t">
              <a:rot lat="0" lon="0" rev="7200000"/>
            </a:lightRig>
          </a:scene3d>
          <a:sp3d extrusionH="107950">
            <a:extrusionClr>
              <a:srgbClr val="94C3D8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B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 fontScale="70000" lnSpcReduction="20000"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Implementation report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>
                <a:solidFill>
                  <a:schemeClr val="tx1"/>
                </a:solidFill>
              </a:rPr>
              <a:t>Description of architecture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Description of process control features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Description of integration and user interfaces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Description of reports/analytics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Description of approach to building dataset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>
                <a:solidFill>
                  <a:schemeClr val="tx1"/>
                </a:solidFill>
              </a:rPr>
              <a:t>Description of steps taken to build system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Description of how system is used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Business Benefits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B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0866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Metadata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Screenshots of object definitions and field lists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Screenshots of coding behind formula fields, validation rules and workflow features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638"/>
            <a:ext cx="8001000" cy="8683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i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B – 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7772400" cy="3459162"/>
          </a:xfrm>
        </p:spPr>
        <p:txBody>
          <a:bodyPr rtlCol="0">
            <a:normAutofit/>
          </a:bodyPr>
          <a:lstStyle/>
          <a:p>
            <a:pPr indent="-82296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Content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Views showing your data from each object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Screenshots of key processes (data entry, editing, </a:t>
            </a:r>
            <a:r>
              <a:rPr lang="en-US" sz="2400" b="1" dirty="0" err="1"/>
              <a:t>etc</a:t>
            </a:r>
            <a:r>
              <a:rPr lang="en-US" sz="2400" b="1" dirty="0"/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Screenshots of reports and dashboards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400" b="1" dirty="0"/>
              <a:t>Reflections on team work experience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13-</a:t>
            </a:r>
            <a:fld id="{988A68BB-0396-463E-8F84-AA79147D5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38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117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1_Default Design</vt:lpstr>
      <vt:lpstr>Default Design</vt:lpstr>
      <vt:lpstr>The Project</vt:lpstr>
      <vt:lpstr>Part B – Key Elements</vt:lpstr>
      <vt:lpstr>Part B – Key Elements</vt:lpstr>
      <vt:lpstr>Part B – Key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Ciaran</dc:creator>
  <cp:lastModifiedBy>Ciaran Hayden</cp:lastModifiedBy>
  <cp:revision>43</cp:revision>
  <cp:lastPrinted>2014-10-19T11:22:07Z</cp:lastPrinted>
  <dcterms:created xsi:type="dcterms:W3CDTF">2011-08-21T19:10:00Z</dcterms:created>
  <dcterms:modified xsi:type="dcterms:W3CDTF">2017-11-08T06:04:44Z</dcterms:modified>
</cp:coreProperties>
</file>