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handoutMasterIdLst>
    <p:handoutMasterId r:id="rId11"/>
  </p:handoutMasterIdLst>
  <p:sldIdLst>
    <p:sldId id="298" r:id="rId4"/>
    <p:sldId id="299" r:id="rId5"/>
    <p:sldId id="322" r:id="rId6"/>
    <p:sldId id="323" r:id="rId7"/>
    <p:sldId id="324" r:id="rId8"/>
    <p:sldId id="325" r:id="rId9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619C-517F-4622-B407-D08E7C5A83E6}" type="datetimeFigureOut">
              <a:rPr lang="en-IE" smtClean="0"/>
              <a:t>08/11/2014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501188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05494-B36C-4631-AF64-1C1B3A2AD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68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494F1423-C8DF-4970-80D7-AD869ED18581}" type="datetimeFigureOut">
              <a:rPr lang="en-GB" smtClean="0"/>
              <a:pPr/>
              <a:t>08/11/2014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9EF5AC52-267C-4A48-86E4-9AE6205A4D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69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B02A4A-482A-46E1-8727-6936B68A8BD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D9C24F-D862-44E2-866D-08898056FB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D9C24F-D862-44E2-866D-08898056FB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D9C24F-D862-44E2-866D-08898056FB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D9C24F-D862-44E2-866D-08898056FB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7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D9C24F-D862-44E2-866D-08898056FB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3A65-5059-4D0D-A127-4C872E02C488}" type="datetimeFigureOut">
              <a:rPr lang="en-GB" smtClean="0"/>
              <a:pPr/>
              <a:t>08/11/2014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983"/>
            <a:ext cx="9144000" cy="64644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9513"/>
            <a:ext cx="9144000" cy="598487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51" name="Picture 6" descr="cover copy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57925"/>
            <a:ext cx="1939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3341511" y="6291927"/>
            <a:ext cx="5745694" cy="52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Slack, Chambers and Johnston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</a:t>
            </a:r>
            <a: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Operations Management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6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Edition,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© Nigel Slack, Stuart Chambers, and Robert Johnston 2010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4737" y="6637960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98488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62137" y="70225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9513"/>
            <a:ext cx="9144000" cy="598487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51" name="Picture 6" descr="cover copy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57925"/>
            <a:ext cx="1939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3341511" y="6291927"/>
            <a:ext cx="5745694" cy="52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Slack, Chambers and Johnston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</a:t>
            </a:r>
            <a: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Operations Management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6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Edition,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© Nigel Slack, Stuart Chambers, and Robert Johnston 2010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4737" y="6637960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98488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62137" y="70225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79625"/>
            <a:ext cx="5867400" cy="1089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pc="0" dirty="0" smtClean="0"/>
              <a:t>The Project</a:t>
            </a:r>
            <a:endParaRPr lang="en-US" sz="32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CDE118E-521E-48A7-9A50-E54A1D2DE7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713163"/>
            <a:ext cx="9144000" cy="0"/>
          </a:xfrm>
          <a:prstGeom prst="line">
            <a:avLst/>
          </a:prstGeom>
          <a:ln w="152400">
            <a:gradFill>
              <a:gsLst>
                <a:gs pos="0">
                  <a:srgbClr val="825700"/>
                </a:gs>
                <a:gs pos="0">
                  <a:srgbClr val="8257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flat" dir="t">
              <a:rot lat="0" lon="0" rev="7200000"/>
            </a:lightRig>
          </a:scene3d>
          <a:sp3d extrusionH="107950">
            <a:extrusionClr>
              <a:srgbClr val="94C3D8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5638"/>
            <a:ext cx="8001000" cy="8683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i="1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A – Key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8"/>
            <a:ext cx="7086600" cy="3459162"/>
          </a:xfrm>
        </p:spPr>
        <p:txBody>
          <a:bodyPr rtlCol="0">
            <a:normAutofit/>
          </a:bodyPr>
          <a:lstStyle/>
          <a:p>
            <a:pPr indent="-82296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Business Background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b="1" dirty="0"/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err="1" smtClean="0">
                <a:solidFill>
                  <a:schemeClr val="tx1"/>
                </a:solidFill>
              </a:rPr>
              <a:t>Organisation</a:t>
            </a:r>
            <a:r>
              <a:rPr lang="en-US" sz="2400" b="1" dirty="0" smtClean="0">
                <a:solidFill>
                  <a:schemeClr val="tx1"/>
                </a:solidFill>
              </a:rPr>
              <a:t> (activities, strategy, objectives, vision, target customers, products/services)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Industry (Dynamics (</a:t>
            </a:r>
            <a:r>
              <a:rPr lang="en-US" sz="2400" b="1" dirty="0" err="1" smtClean="0"/>
              <a:t>eg</a:t>
            </a:r>
            <a:r>
              <a:rPr lang="en-US" sz="2400" b="1" dirty="0" smtClean="0"/>
              <a:t> – Porter), growth, volatility etc.)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88A68BB-0396-463E-8F84-AA79147D5E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7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5638"/>
            <a:ext cx="8001000" cy="8683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i="1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A – Key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8"/>
            <a:ext cx="7086600" cy="3459162"/>
          </a:xfrm>
        </p:spPr>
        <p:txBody>
          <a:bodyPr rtlCol="0">
            <a:normAutofit/>
          </a:bodyPr>
          <a:lstStyle/>
          <a:p>
            <a:pPr indent="-82296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Scope and Objectives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b="1" dirty="0"/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Business processes in scope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Justification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Specific objectives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88A68BB-0396-463E-8F84-AA79147D5E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02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5638"/>
            <a:ext cx="8001000" cy="8683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i="1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A – Key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8"/>
            <a:ext cx="7086600" cy="3459162"/>
          </a:xfrm>
        </p:spPr>
        <p:txBody>
          <a:bodyPr rtlCol="0">
            <a:normAutofit/>
          </a:bodyPr>
          <a:lstStyle/>
          <a:p>
            <a:pPr indent="-82296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/>
              <a:t>Selection, Approach, Logical design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err="1" smtClean="0">
                <a:solidFill>
                  <a:schemeClr val="tx1"/>
                </a:solidFill>
              </a:rPr>
              <a:t>Infrastucture</a:t>
            </a:r>
            <a:r>
              <a:rPr lang="en-US" sz="2400" b="1" dirty="0" smtClean="0">
                <a:solidFill>
                  <a:schemeClr val="tx1"/>
                </a:solidFill>
              </a:rPr>
              <a:t> and product/platform selection	</a:t>
            </a:r>
          </a:p>
          <a:p>
            <a:pPr lvl="1">
              <a:lnSpc>
                <a:spcPct val="150000"/>
              </a:lnSpc>
              <a:buFontTx/>
              <a:buChar char="-"/>
              <a:defRPr/>
            </a:pPr>
            <a:r>
              <a:rPr lang="en-US" sz="2000" b="1" dirty="0" smtClean="0"/>
              <a:t>Buy vs Build</a:t>
            </a:r>
          </a:p>
          <a:p>
            <a:pPr lvl="1">
              <a:lnSpc>
                <a:spcPct val="150000"/>
              </a:lnSpc>
              <a:buFontTx/>
              <a:buChar char="-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On Premise, Hosted, Cloud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Implementation Approach</a:t>
            </a:r>
          </a:p>
          <a:p>
            <a:pPr lvl="1">
              <a:lnSpc>
                <a:spcPct val="150000"/>
              </a:lnSpc>
              <a:buFontTx/>
              <a:buChar char="-"/>
              <a:defRPr/>
            </a:pPr>
            <a:r>
              <a:rPr lang="en-US" sz="2000" b="1" dirty="0" smtClean="0"/>
              <a:t>Key steps of a project Plan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88A68BB-0396-463E-8F84-AA79147D5E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37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5638"/>
            <a:ext cx="8001000" cy="8683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i="1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A – Key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8"/>
            <a:ext cx="7086600" cy="3459162"/>
          </a:xfrm>
        </p:spPr>
        <p:txBody>
          <a:bodyPr rtlCol="0">
            <a:normAutofit fontScale="92500" lnSpcReduction="10000"/>
          </a:bodyPr>
          <a:lstStyle/>
          <a:p>
            <a:pPr indent="-82296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/>
              <a:t>Selection, Approach, Logical design</a:t>
            </a:r>
          </a:p>
          <a:p>
            <a:pPr indent="-82296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indent="-822960" fontAlgn="auto"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Logical design</a:t>
            </a:r>
          </a:p>
          <a:p>
            <a:pPr lvl="2" indent="-822960">
              <a:buFontTx/>
              <a:buChar char="-"/>
              <a:defRPr/>
            </a:pPr>
            <a:r>
              <a:rPr lang="en-US" sz="1600" b="1" dirty="0" smtClean="0"/>
              <a:t>Overall requirements</a:t>
            </a:r>
          </a:p>
          <a:p>
            <a:pPr lvl="2" indent="-822960">
              <a:buFontTx/>
              <a:buChar char="-"/>
              <a:defRPr/>
            </a:pPr>
            <a:r>
              <a:rPr lang="en-US" sz="1600" b="1" dirty="0" smtClean="0"/>
              <a:t>Process flow diagrams</a:t>
            </a:r>
          </a:p>
          <a:p>
            <a:pPr lvl="2" indent="-822960">
              <a:buFontTx/>
              <a:buChar char="-"/>
              <a:defRPr/>
            </a:pPr>
            <a:r>
              <a:rPr lang="en-US" sz="1600" b="1" dirty="0" smtClean="0"/>
              <a:t>Data capture points</a:t>
            </a:r>
          </a:p>
          <a:p>
            <a:pPr lvl="2" indent="-822960">
              <a:buFontTx/>
              <a:buChar char="-"/>
              <a:defRPr/>
            </a:pPr>
            <a:r>
              <a:rPr lang="en-US" sz="1600" b="1" dirty="0" smtClean="0"/>
              <a:t>Architecture (entities/attributes) </a:t>
            </a:r>
          </a:p>
          <a:p>
            <a:pPr lvl="2" indent="-822960">
              <a:buFontTx/>
              <a:buChar char="-"/>
              <a:defRPr/>
            </a:pPr>
            <a:r>
              <a:rPr lang="en-US" sz="1600" b="1" dirty="0" smtClean="0"/>
              <a:t>Business rules</a:t>
            </a:r>
          </a:p>
          <a:p>
            <a:pPr lvl="2" indent="-822960">
              <a:buFontTx/>
              <a:buChar char="-"/>
              <a:defRPr/>
            </a:pPr>
            <a:r>
              <a:rPr lang="en-US" sz="1600" b="1" dirty="0" smtClean="0"/>
              <a:t>Reporting/Analytics</a:t>
            </a:r>
          </a:p>
          <a:p>
            <a:pPr lvl="2" indent="-822960">
              <a:buFontTx/>
              <a:buChar char="-"/>
              <a:defRPr/>
            </a:pPr>
            <a:r>
              <a:rPr lang="en-US" sz="1600" b="1" dirty="0" smtClean="0"/>
              <a:t>Integration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b="1" dirty="0"/>
              <a:t>	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88A68BB-0396-463E-8F84-AA79147D5E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58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5638"/>
            <a:ext cx="8001000" cy="8683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i="1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A – Key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12776"/>
            <a:ext cx="7086600" cy="4082826"/>
          </a:xfrm>
        </p:spPr>
        <p:txBody>
          <a:bodyPr rtlCol="0">
            <a:normAutofit lnSpcReduction="10000"/>
          </a:bodyPr>
          <a:lstStyle/>
          <a:p>
            <a:pPr indent="-82296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/>
              <a:t>Physical Design</a:t>
            </a:r>
          </a:p>
          <a:p>
            <a:pPr indent="-82296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indent="-822960" fontAlgn="auto"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Database Schema</a:t>
            </a:r>
          </a:p>
          <a:p>
            <a:pPr indent="-822960" fontAlgn="auto"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Objects required</a:t>
            </a:r>
          </a:p>
          <a:p>
            <a:pPr indent="-822960" fontAlgn="auto"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Fields required</a:t>
            </a:r>
          </a:p>
          <a:p>
            <a:pPr indent="-822960" fontAlgn="auto"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Use of Standard and Custom Objects</a:t>
            </a:r>
          </a:p>
          <a:p>
            <a:pPr indent="-822960" fontAlgn="auto"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Implementation of business rules</a:t>
            </a:r>
          </a:p>
          <a:p>
            <a:pPr indent="-822960" fontAlgn="auto"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Process controls</a:t>
            </a:r>
          </a:p>
          <a:p>
            <a:pPr indent="-822960" fontAlgn="auto"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Integration specification</a:t>
            </a:r>
          </a:p>
          <a:p>
            <a:pPr indent="-822960" fontAlgn="auto"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Reports / Analytics</a:t>
            </a:r>
          </a:p>
          <a:p>
            <a:pPr indent="-822960" fontAlgn="auto">
              <a:spcAft>
                <a:spcPts val="0"/>
              </a:spcAft>
              <a:buFontTx/>
              <a:buChar char="-"/>
              <a:defRPr/>
            </a:pPr>
            <a:endParaRPr lang="en-US" sz="2400" b="1" dirty="0" smtClean="0"/>
          </a:p>
          <a:p>
            <a:pPr indent="-822960" fontAlgn="auto">
              <a:spcAft>
                <a:spcPts val="0"/>
              </a:spcAft>
              <a:buFontTx/>
              <a:buChar char="-"/>
              <a:defRPr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88A68BB-0396-463E-8F84-AA79147D5E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05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138</Words>
  <Application>Microsoft Office PowerPoint</Application>
  <PresentationFormat>On-screen Show (4:3)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1_Default Design</vt:lpstr>
      <vt:lpstr>Default Design</vt:lpstr>
      <vt:lpstr>The Project</vt:lpstr>
      <vt:lpstr>Part A – Key Elements</vt:lpstr>
      <vt:lpstr>Part A – Key Elements</vt:lpstr>
      <vt:lpstr>Part A – Key Elements</vt:lpstr>
      <vt:lpstr>Part A – Key Elements</vt:lpstr>
      <vt:lpstr>Part A – Key Elements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Ciaran</dc:creator>
  <cp:lastModifiedBy>Ciaran Hayden</cp:lastModifiedBy>
  <cp:revision>37</cp:revision>
  <cp:lastPrinted>2014-10-19T11:22:07Z</cp:lastPrinted>
  <dcterms:created xsi:type="dcterms:W3CDTF">2011-08-21T19:10:00Z</dcterms:created>
  <dcterms:modified xsi:type="dcterms:W3CDTF">2014-11-08T12:15:43Z</dcterms:modified>
</cp:coreProperties>
</file>