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6" r:id="rId12"/>
    <p:sldId id="265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-31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72BF-E911-4538-AC4C-FFE6B280FE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8C24-2EF9-4279-8BAF-CEDFCA30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6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72BF-E911-4538-AC4C-FFE6B280FE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8C24-2EF9-4279-8BAF-CEDFCA30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4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72BF-E911-4538-AC4C-FFE6B280FE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8C24-2EF9-4279-8BAF-CEDFCA30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0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72BF-E911-4538-AC4C-FFE6B280FE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8C24-2EF9-4279-8BAF-CEDFCA30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72BF-E911-4538-AC4C-FFE6B280FE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8C24-2EF9-4279-8BAF-CEDFCA30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1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72BF-E911-4538-AC4C-FFE6B280FE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8C24-2EF9-4279-8BAF-CEDFCA30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7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72BF-E911-4538-AC4C-FFE6B280FE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8C24-2EF9-4279-8BAF-CEDFCA30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6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72BF-E911-4538-AC4C-FFE6B280FE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8C24-2EF9-4279-8BAF-CEDFCA30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7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72BF-E911-4538-AC4C-FFE6B280FE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8C24-2EF9-4279-8BAF-CEDFCA30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6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72BF-E911-4538-AC4C-FFE6B280FE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8C24-2EF9-4279-8BAF-CEDFCA30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3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72BF-E911-4538-AC4C-FFE6B280FE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8C24-2EF9-4279-8BAF-CEDFCA30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1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B72BF-E911-4538-AC4C-FFE6B280FE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A8C24-2EF9-4279-8BAF-CEDFCA30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4095"/>
            <a:ext cx="9144000" cy="968188"/>
          </a:xfrm>
        </p:spPr>
        <p:txBody>
          <a:bodyPr/>
          <a:lstStyle/>
          <a:p>
            <a:r>
              <a:rPr lang="en-US" dirty="0" smtClean="0"/>
              <a:t>CORE XT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</a:p>
          <a:p>
            <a:r>
              <a:rPr lang="en-US" dirty="0" smtClean="0"/>
              <a:t>SABKA BAZAAR</a:t>
            </a:r>
            <a:br>
              <a:rPr lang="en-US" dirty="0" smtClean="0"/>
            </a:br>
            <a:r>
              <a:rPr lang="en-US" dirty="0" smtClean="0"/>
              <a:t>(Shopping Cart)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0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PLP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915" y="1011220"/>
            <a:ext cx="6486861" cy="3937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5" y="1011220"/>
            <a:ext cx="3609975" cy="543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0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Signin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11220"/>
            <a:ext cx="6669741" cy="3754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925" y="1011220"/>
            <a:ext cx="3590925" cy="538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0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40317"/>
            <a:ext cx="6962140" cy="39404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25" y="1040317"/>
            <a:ext cx="3629025" cy="49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0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25158"/>
            <a:ext cx="6810487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371" y="925158"/>
            <a:ext cx="3629025" cy="51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7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5967"/>
          </a:xfrm>
        </p:spPr>
        <p:txBody>
          <a:bodyPr/>
          <a:lstStyle/>
          <a:p>
            <a:pPr algn="ctr"/>
            <a:r>
              <a:rPr lang="en-US" dirty="0" smtClean="0"/>
              <a:t>Thanks</a:t>
            </a:r>
            <a:br>
              <a:rPr lang="en-US" dirty="0" smtClean="0"/>
            </a:br>
            <a:r>
              <a:rPr lang="en-US" dirty="0" smtClean="0"/>
              <a:t>Lalit Chaudhary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shopping cart demo site, with cart functionality having 5 pages, that all pages are responsive for mobile , tablet and desktop.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Home</a:t>
            </a:r>
          </a:p>
          <a:p>
            <a:pPr lvl="1"/>
            <a:r>
              <a:rPr lang="en-US" dirty="0" smtClean="0"/>
              <a:t>Product Listing Page</a:t>
            </a:r>
          </a:p>
          <a:p>
            <a:pPr lvl="1"/>
            <a:r>
              <a:rPr lang="en-US" dirty="0" err="1" smtClean="0"/>
              <a:t>Signin</a:t>
            </a:r>
            <a:endParaRPr lang="en-US" dirty="0" smtClean="0"/>
          </a:p>
          <a:p>
            <a:pPr lvl="1"/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34572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HTML 5 Semantic Elements</a:t>
            </a:r>
          </a:p>
          <a:p>
            <a:pPr lvl="1"/>
            <a:r>
              <a:rPr lang="en-US" dirty="0" smtClean="0"/>
              <a:t>Html Structure For Web Accessibility</a:t>
            </a:r>
          </a:p>
          <a:p>
            <a:pPr lvl="1"/>
            <a:r>
              <a:rPr lang="en-US" dirty="0" smtClean="0"/>
              <a:t>Avoiding unnecessary tags</a:t>
            </a:r>
          </a:p>
          <a:p>
            <a:endParaRPr lang="en-US" dirty="0" smtClean="0"/>
          </a:p>
          <a:p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Used SCSS</a:t>
            </a:r>
            <a:endParaRPr lang="en-US" dirty="0" smtClean="0"/>
          </a:p>
          <a:p>
            <a:pPr lvl="1"/>
            <a:r>
              <a:rPr lang="en-US" dirty="0" smtClean="0"/>
              <a:t>Mobile First Approach.</a:t>
            </a:r>
          </a:p>
          <a:p>
            <a:pPr lvl="1"/>
            <a:r>
              <a:rPr lang="en-US" dirty="0" smtClean="0"/>
              <a:t>Class name according to BEM.</a:t>
            </a:r>
          </a:p>
          <a:p>
            <a:pPr lvl="1"/>
            <a:r>
              <a:rPr lang="en-US" dirty="0" smtClean="0"/>
              <a:t>Nesting in BEM </a:t>
            </a:r>
            <a:r>
              <a:rPr lang="en-US" dirty="0" err="1" smtClean="0"/>
              <a:t>upto</a:t>
            </a:r>
            <a:r>
              <a:rPr lang="en-US" dirty="0" smtClean="0"/>
              <a:t> 3 levels.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5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1821"/>
            <a:ext cx="10515600" cy="57251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MVC Structure</a:t>
            </a:r>
          </a:p>
          <a:p>
            <a:pPr lvl="1"/>
            <a:r>
              <a:rPr lang="en-US" dirty="0" smtClean="0"/>
              <a:t>ES6</a:t>
            </a:r>
          </a:p>
          <a:p>
            <a:pPr lvl="1"/>
            <a:r>
              <a:rPr lang="en-US" smtClean="0"/>
              <a:t>Session Storage</a:t>
            </a:r>
            <a:endParaRPr lang="en-US" dirty="0" smtClean="0"/>
          </a:p>
          <a:p>
            <a:pPr lvl="1"/>
            <a:r>
              <a:rPr lang="en-US" dirty="0" smtClean="0"/>
              <a:t>Single Page Application Approach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HANDLEBAR</a:t>
            </a:r>
            <a:r>
              <a:rPr lang="en-US" sz="1400" dirty="0" smtClean="0"/>
              <a:t>  </a:t>
            </a:r>
          </a:p>
          <a:p>
            <a:pPr lvl="1"/>
            <a:r>
              <a:rPr lang="en-US" dirty="0" smtClean="0"/>
              <a:t>This use to divide a big task or page into smaller  components so that components can be reused. In this </a:t>
            </a:r>
            <a:r>
              <a:rPr lang="en-US" dirty="0"/>
              <a:t>we can also manipulate the dynamic data rendering. </a:t>
            </a:r>
            <a:endParaRPr lang="en-US" dirty="0" smtClean="0"/>
          </a:p>
          <a:p>
            <a:pPr lvl="1"/>
            <a:r>
              <a:rPr lang="en-US" dirty="0" smtClean="0"/>
              <a:t>Used Two Folders for this </a:t>
            </a:r>
          </a:p>
          <a:p>
            <a:pPr lvl="2"/>
            <a:r>
              <a:rPr lang="en-US" dirty="0" smtClean="0"/>
              <a:t>Templates</a:t>
            </a:r>
          </a:p>
          <a:p>
            <a:pPr marL="1371600" lvl="3" indent="0">
              <a:buNone/>
            </a:pPr>
            <a:r>
              <a:rPr lang="en-US" dirty="0" smtClean="0"/>
              <a:t>To get </a:t>
            </a:r>
            <a:r>
              <a:rPr lang="en-US" dirty="0" err="1" smtClean="0"/>
              <a:t>hbs</a:t>
            </a:r>
            <a:r>
              <a:rPr lang="en-US" dirty="0" smtClean="0"/>
              <a:t> files which will work with dynamic data coming from server</a:t>
            </a:r>
            <a:endParaRPr lang="en-US" dirty="0"/>
          </a:p>
          <a:p>
            <a:pPr lvl="2"/>
            <a:r>
              <a:rPr lang="en-US" dirty="0" smtClean="0"/>
              <a:t>Partials</a:t>
            </a:r>
          </a:p>
          <a:p>
            <a:pPr marL="1371600" lvl="3" indent="0">
              <a:buNone/>
            </a:pPr>
            <a:r>
              <a:rPr lang="en-US" dirty="0" smtClean="0"/>
              <a:t>These are static pages for </a:t>
            </a:r>
            <a:r>
              <a:rPr lang="en-US" b="1" dirty="0" smtClean="0"/>
              <a:t>Single Page Application (SPA)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02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3336"/>
            <a:ext cx="10515600" cy="5703627"/>
          </a:xfrm>
        </p:spPr>
        <p:txBody>
          <a:bodyPr>
            <a:normAutofit/>
          </a:bodyPr>
          <a:lstStyle/>
          <a:p>
            <a:r>
              <a:rPr lang="en-US" dirty="0" smtClean="0"/>
              <a:t>NODEJS</a:t>
            </a:r>
          </a:p>
          <a:p>
            <a:pPr lvl="1"/>
            <a:r>
              <a:rPr lang="en-US" dirty="0" smtClean="0"/>
              <a:t>APIs</a:t>
            </a:r>
          </a:p>
          <a:p>
            <a:pPr lvl="2"/>
            <a:r>
              <a:rPr lang="en-US" dirty="0" smtClean="0"/>
              <a:t>GET products : ‘/products’</a:t>
            </a:r>
          </a:p>
          <a:p>
            <a:pPr lvl="2"/>
            <a:r>
              <a:rPr lang="en-US" dirty="0" smtClean="0"/>
              <a:t>GET products by category id : </a:t>
            </a:r>
            <a:r>
              <a:rPr lang="en-US" dirty="0" smtClean="0"/>
              <a:t>‘/</a:t>
            </a:r>
            <a:r>
              <a:rPr lang="en-US" dirty="0" err="1" smtClean="0"/>
              <a:t>products?categoryId</a:t>
            </a:r>
            <a:r>
              <a:rPr lang="en-US" dirty="0" smtClean="0"/>
              <a:t>={</a:t>
            </a:r>
            <a:r>
              <a:rPr lang="en-US" dirty="0" err="1" smtClean="0"/>
              <a:t>categoryId</a:t>
            </a:r>
            <a:r>
              <a:rPr lang="en-US" dirty="0" smtClean="0"/>
              <a:t>}’</a:t>
            </a:r>
            <a:endParaRPr lang="en-US" dirty="0" smtClean="0"/>
          </a:p>
          <a:p>
            <a:pPr lvl="2"/>
            <a:r>
              <a:rPr lang="en-US" dirty="0" smtClean="0"/>
              <a:t>GET categories : </a:t>
            </a:r>
            <a:r>
              <a:rPr lang="en-US" dirty="0" smtClean="0"/>
              <a:t>‘/</a:t>
            </a:r>
            <a:r>
              <a:rPr lang="en-US" dirty="0" smtClean="0"/>
              <a:t>categories</a:t>
            </a:r>
            <a:r>
              <a:rPr lang="en-US" dirty="0" smtClean="0"/>
              <a:t>’</a:t>
            </a:r>
            <a:endParaRPr lang="en-US" dirty="0" smtClean="0"/>
          </a:p>
          <a:p>
            <a:pPr lvl="2"/>
            <a:r>
              <a:rPr lang="en-US" dirty="0" smtClean="0"/>
              <a:t>GET Home Banners : </a:t>
            </a:r>
            <a:r>
              <a:rPr lang="en-US" dirty="0" smtClean="0"/>
              <a:t>‘/</a:t>
            </a:r>
            <a:r>
              <a:rPr lang="en-US" dirty="0" err="1" smtClean="0"/>
              <a:t>home_banners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MONGODB</a:t>
            </a:r>
          </a:p>
          <a:p>
            <a:pPr lvl="1"/>
            <a:r>
              <a:rPr lang="en-US" dirty="0" smtClean="0"/>
              <a:t>DB (Shopping Cart)</a:t>
            </a:r>
          </a:p>
          <a:p>
            <a:pPr lvl="2"/>
            <a:r>
              <a:rPr lang="en-US" dirty="0" smtClean="0"/>
              <a:t>Collections</a:t>
            </a:r>
          </a:p>
          <a:p>
            <a:pPr lvl="3"/>
            <a:r>
              <a:rPr lang="en-US" dirty="0"/>
              <a:t>c</a:t>
            </a:r>
            <a:r>
              <a:rPr lang="en-US" dirty="0" smtClean="0"/>
              <a:t>ategory</a:t>
            </a:r>
          </a:p>
          <a:p>
            <a:pPr lvl="3"/>
            <a:r>
              <a:rPr lang="en-US" dirty="0" err="1" smtClean="0"/>
              <a:t>home_banners</a:t>
            </a:r>
            <a:endParaRPr lang="en-US" dirty="0" smtClean="0"/>
          </a:p>
          <a:p>
            <a:pPr lvl="3"/>
            <a:r>
              <a:rPr lang="en-US" dirty="0" smtClean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822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548"/>
            <a:ext cx="10515600" cy="5757415"/>
          </a:xfrm>
        </p:spPr>
        <p:txBody>
          <a:bodyPr/>
          <a:lstStyle/>
          <a:p>
            <a:r>
              <a:rPr lang="en-US" dirty="0" smtClean="0"/>
              <a:t>WEBPACK</a:t>
            </a:r>
          </a:p>
          <a:p>
            <a:pPr lvl="1"/>
            <a:r>
              <a:rPr lang="en-US" dirty="0" err="1" smtClean="0"/>
              <a:t>Bable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Scss</a:t>
            </a:r>
            <a:r>
              <a:rPr lang="en-US" dirty="0" smtClean="0"/>
              <a:t> to </a:t>
            </a:r>
            <a:r>
              <a:rPr lang="en-US" dirty="0" err="1" smtClean="0"/>
              <a:t>css</a:t>
            </a:r>
            <a:endParaRPr lang="en-US" dirty="0" smtClean="0"/>
          </a:p>
          <a:p>
            <a:pPr lvl="1"/>
            <a:r>
              <a:rPr lang="en-US" dirty="0" smtClean="0"/>
              <a:t>Karma jasmine test cases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Karma Jasmine (Test Cases)</a:t>
            </a:r>
          </a:p>
        </p:txBody>
      </p:sp>
    </p:spTree>
    <p:extLst>
      <p:ext uri="{BB962C8B-B14F-4D97-AF65-F5344CB8AC3E}">
        <p14:creationId xmlns:p14="http://schemas.microsoft.com/office/powerpoint/2010/main" val="15635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Shopping Cart</a:t>
            </a:r>
          </a:p>
          <a:p>
            <a:pPr lvl="1"/>
            <a:r>
              <a:rPr lang="en-US" dirty="0" err="1" smtClean="0"/>
              <a:t>Src</a:t>
            </a:r>
            <a:endParaRPr lang="en-US" dirty="0" smtClean="0"/>
          </a:p>
          <a:p>
            <a:pPr lvl="2"/>
            <a:r>
              <a:rPr lang="en-US" dirty="0" err="1" smtClean="0"/>
              <a:t>Js</a:t>
            </a:r>
            <a:endParaRPr lang="en-US" dirty="0" smtClean="0"/>
          </a:p>
          <a:p>
            <a:pPr lvl="2"/>
            <a:r>
              <a:rPr lang="en-US" dirty="0" smtClean="0"/>
              <a:t>Partials</a:t>
            </a:r>
          </a:p>
          <a:p>
            <a:pPr lvl="2"/>
            <a:r>
              <a:rPr lang="en-US" dirty="0" smtClean="0"/>
              <a:t>Templates</a:t>
            </a:r>
          </a:p>
          <a:p>
            <a:pPr lvl="2"/>
            <a:r>
              <a:rPr lang="en-US" dirty="0" smtClean="0"/>
              <a:t>Sass</a:t>
            </a:r>
          </a:p>
          <a:p>
            <a:pPr lvl="2"/>
            <a:r>
              <a:rPr lang="en-US" dirty="0" smtClean="0"/>
              <a:t>Index.html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Public</a:t>
            </a:r>
          </a:p>
          <a:p>
            <a:pPr lvl="2"/>
            <a:r>
              <a:rPr lang="en-US" dirty="0" smtClean="0"/>
              <a:t>Static (All Images)</a:t>
            </a:r>
          </a:p>
          <a:p>
            <a:pPr lvl="2"/>
            <a:r>
              <a:rPr lang="en-US" dirty="0" smtClean="0"/>
              <a:t>Bundle.js</a:t>
            </a:r>
          </a:p>
          <a:p>
            <a:pPr lvl="2"/>
            <a:r>
              <a:rPr lang="en-US" dirty="0" smtClean="0"/>
              <a:t>Style.css</a:t>
            </a:r>
          </a:p>
          <a:p>
            <a:pPr lvl="2"/>
            <a:r>
              <a:rPr lang="en-US" dirty="0" smtClean="0"/>
              <a:t>index.html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dirty="0" smtClean="0"/>
              <a:t>Test</a:t>
            </a:r>
          </a:p>
          <a:p>
            <a:pPr lvl="2"/>
            <a:r>
              <a:rPr lang="en-US" dirty="0" smtClean="0"/>
              <a:t>Test.spec.js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Node-index.js (Node JS)</a:t>
            </a:r>
          </a:p>
          <a:p>
            <a:pPr lvl="1"/>
            <a:r>
              <a:rPr lang="en-US" dirty="0" smtClean="0"/>
              <a:t>Connection.js (Mongo Connection 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1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Report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0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25158"/>
            <a:ext cx="6928821" cy="37866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421" y="925158"/>
            <a:ext cx="3629025" cy="56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3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217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CORE XT DEMO</vt:lpstr>
      <vt:lpstr>Requirements</vt:lpstr>
      <vt:lpstr>Technologies Used</vt:lpstr>
      <vt:lpstr>PowerPoint Presentation</vt:lpstr>
      <vt:lpstr>PowerPoint Presentation</vt:lpstr>
      <vt:lpstr>PowerPoint Presentation</vt:lpstr>
      <vt:lpstr>Directory Structure</vt:lpstr>
      <vt:lpstr>Audit Report</vt:lpstr>
      <vt:lpstr>Home Page</vt:lpstr>
      <vt:lpstr>PLP</vt:lpstr>
      <vt:lpstr>Signin</vt:lpstr>
      <vt:lpstr>Register</vt:lpstr>
      <vt:lpstr>Cart</vt:lpstr>
      <vt:lpstr>Thanks Lalit Chaudhary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XT DEMO</dc:title>
  <dc:creator>Lalit Choudhary</dc:creator>
  <cp:lastModifiedBy>Lalit Choudhary</cp:lastModifiedBy>
  <cp:revision>20</cp:revision>
  <dcterms:created xsi:type="dcterms:W3CDTF">2019-05-23T09:01:24Z</dcterms:created>
  <dcterms:modified xsi:type="dcterms:W3CDTF">2019-05-24T05:49:20Z</dcterms:modified>
</cp:coreProperties>
</file>