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7753-1D97-5F85-8546-59ED03B6A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DA285-29FB-E295-0685-417F58C0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E0F8D-6CE0-5059-E22A-DDD64FC1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2D093-2D59-D204-611D-C4F5216A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A4BBA-5A33-BBF8-7EEE-A7593930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98B3-C350-77F6-910D-27D27781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9D5F8-EA3E-1314-18C8-E8CD69CAA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A9A5-19B0-36B1-CE99-0FB701C7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221B-8F6D-739E-6DE7-5B1777CE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A3ED-DF53-28DC-0BFE-73F3A03A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5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DD8F-C0F9-6064-FC79-BC687BBEC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2EE8A-2138-9BA7-A314-378C243DF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1E25-BEB7-CEC2-BE31-649C8969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4C70B-CE58-442D-A75F-BD00CBB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9D328-97D6-25A7-16A0-9B18B39C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1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9B12-F25C-178B-505B-C887728E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0C7C-62F8-E8FB-F1FD-99E9D1112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F30AF-3C6A-0DBC-6190-104AF49F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6891-1909-C91C-B301-666E4A17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9782A-D856-8C6E-0CA7-9CDE5E40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0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BA3F-9B48-21DB-C62B-B98EB0FA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B8434-350C-8A96-DDB7-FCFE6208A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3A2A8-B3C6-D1B2-1D18-29D4C0DE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9906-CAA4-D06D-DDE2-ED019284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389B-F459-4B85-6DFA-680AEF3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4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3F4A-7AAD-CAB3-EFB9-AC228C17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B894-6E6F-ADC1-5E5B-B6502772B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6E205-A82A-2303-9EA9-C7D635111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B5240-377B-F614-5973-C7295994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A6BB5-DF67-60DC-D226-59DD1ACE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1E868-18AC-6594-E1E0-77C7A4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7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6985-D552-114A-7410-67115F0D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45EBA-40E3-046F-536A-0AF899B78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EF3E1-87B0-39F1-8B74-D49479736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22260-A046-7F8E-9FD1-72F4A6B3F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F4F27-473E-B4EF-9ACA-D60C650DC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2C8FD-2DDF-B2A5-7E0A-83495E09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62260-DD4C-8135-D121-61AB8BE6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D8A50-92B1-E32D-273B-63CB71A1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E4F2-0A31-BA74-22FF-4560918F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792EB-1C59-F9F9-A46B-3D2ABD23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D05C7-79F2-0F37-EC13-524B7F50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55072-B027-C15E-D57D-E266BA2B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5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7F0A-581E-F4D8-D01D-0085D729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13996-316C-F644-C390-95B52ABD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2C322-994B-D339-9ED5-C21F53A2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67D7-569A-ADDA-4279-EF08A615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D8E34-73E9-385C-FF6F-3E077D2B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80186-8376-8C2A-F198-1DB6A4B7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43319-7E87-7A20-DCE6-121E3E6C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9B07E-4BAD-7C88-C34F-FA459B5F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043CA-ECA9-E5AC-F3E1-4EBEDBFF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0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2EE1-03C3-752F-B9F4-32B2E699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889E8-56FA-2E5F-00F9-264657440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58A68-FCAE-4C0D-0EC4-0C7EB523F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91E52-2543-8B3F-E1E4-B5ECB3D1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2D487-1DDA-19AA-B27F-33645D68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B75D7-99A8-07F4-9FC0-0A3B1552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7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A62FE-D7C7-8FF3-AFC1-1E4421B5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5EB33-31CD-C294-4568-1D9CAB03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1226B-2977-EC62-D8A4-681D724A8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4FFE3-FF36-8DB0-4495-D0F7EBE55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5137-A8DA-7071-F370-36C8D1A35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3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750A-5EA4-1369-01C4-EDD155492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adasdadsdad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46BE8-B4D5-3DFF-8B54-3CA7BE3A3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Adsasaasdasd</a:t>
            </a:r>
            <a:endParaRPr lang="en-US" dirty="0"/>
          </a:p>
          <a:p>
            <a:r>
              <a:rPr lang="en-US" dirty="0" err="1"/>
              <a:t>Asdasda</a:t>
            </a:r>
            <a:endParaRPr lang="en-US" dirty="0"/>
          </a:p>
          <a:p>
            <a:r>
              <a:rPr lang="en-US" dirty="0"/>
              <a:t>A</a:t>
            </a:r>
          </a:p>
          <a:p>
            <a:r>
              <a:rPr lang="en-US" dirty="0"/>
              <a:t>Sd</a:t>
            </a:r>
          </a:p>
          <a:p>
            <a:r>
              <a:rPr lang="en-US"/>
              <a:t>asd</a:t>
            </a:r>
          </a:p>
        </p:txBody>
      </p:sp>
    </p:spTree>
    <p:extLst>
      <p:ext uri="{BB962C8B-B14F-4D97-AF65-F5344CB8AC3E}">
        <p14:creationId xmlns:p14="http://schemas.microsoft.com/office/powerpoint/2010/main" val="218584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adasdadsdad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adasdadsdad</dc:title>
  <dc:creator>Lalit Roshankhede</dc:creator>
  <cp:lastModifiedBy>Lalit Roshankhede</cp:lastModifiedBy>
  <cp:revision>2</cp:revision>
  <dcterms:created xsi:type="dcterms:W3CDTF">2024-03-30T14:18:42Z</dcterms:created>
  <dcterms:modified xsi:type="dcterms:W3CDTF">2024-03-30T14:25:01Z</dcterms:modified>
</cp:coreProperties>
</file>