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2321" autoAdjust="0"/>
  </p:normalViewPr>
  <p:slideViewPr>
    <p:cSldViewPr snapToGrid="0">
      <p:cViewPr varScale="1">
        <p:scale>
          <a:sx n="85" d="100"/>
          <a:sy n="85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ED3F2-AE21-4258-B41D-195DFAC5C28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5810B-5AEA-47E1-8723-92FC3D9D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2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5810B-5AEA-47E1-8723-92FC3D9D89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8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4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7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1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9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5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3DA5-1235-4C1A-95A7-C2688EBF2B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8369"/>
            <a:ext cx="9144000" cy="8321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416" y="1389888"/>
            <a:ext cx="9144000" cy="464515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err="1" smtClean="0"/>
              <a:t>Matplotlib</a:t>
            </a:r>
            <a:r>
              <a:rPr lang="en-US" dirty="0" smtClean="0"/>
              <a:t> is </a:t>
            </a:r>
            <a:r>
              <a:rPr lang="en-US" dirty="0"/>
              <a:t>a plotting library used for 2D graphics in python programming language. It can be used in python scripts, shell, web application servers and other graphical user interface toolkits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A </a:t>
            </a:r>
            <a:r>
              <a:rPr lang="en-US" dirty="0" err="1" smtClean="0"/>
              <a:t>Matplotlib</a:t>
            </a:r>
            <a:r>
              <a:rPr lang="en-US" dirty="0" smtClean="0"/>
              <a:t> figure can be categorized into several parts as below:</a:t>
            </a:r>
          </a:p>
          <a:p>
            <a:pPr algn="l"/>
            <a:r>
              <a:rPr lang="en-US" b="1" dirty="0" smtClean="0"/>
              <a:t>Figure</a:t>
            </a:r>
            <a:r>
              <a:rPr lang="en-US" dirty="0" smtClean="0"/>
              <a:t>: It is a whole figure which may contain one or more than one axes (plots). You can think of a Figure as a canvas which contains plots.</a:t>
            </a:r>
          </a:p>
          <a:p>
            <a:pPr algn="l"/>
            <a:r>
              <a:rPr lang="en-US" b="1" dirty="0" smtClean="0"/>
              <a:t>Axes</a:t>
            </a:r>
            <a:r>
              <a:rPr lang="en-US" dirty="0" smtClean="0"/>
              <a:t>: It is what we generally think of as a plot. A Figure can contain many Axes. It contains two or three (in the case of 3D) Axis objects. Each Axes has a title, an x-label and a y-label.</a:t>
            </a:r>
          </a:p>
          <a:p>
            <a:pPr algn="l"/>
            <a:r>
              <a:rPr lang="en-US" b="1" dirty="0" smtClean="0"/>
              <a:t>Axis</a:t>
            </a:r>
            <a:r>
              <a:rPr lang="en-US" dirty="0" smtClean="0"/>
              <a:t>: They are the number line like objects and take care of generating the graph limits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p</a:t>
            </a:r>
            <a:r>
              <a:rPr lang="en-US" dirty="0" smtClean="0"/>
              <a:t>ip install </a:t>
            </a:r>
            <a:r>
              <a:rPr lang="en-US" dirty="0" err="1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4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Working With Multiple Plots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47413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f(t):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np.exp</a:t>
            </a:r>
            <a:r>
              <a:rPr lang="en-US" dirty="0" smtClean="0"/>
              <a:t>(-t) * </a:t>
            </a:r>
            <a:r>
              <a:rPr lang="en-US" dirty="0" err="1" smtClean="0"/>
              <a:t>np.cos</a:t>
            </a:r>
            <a:r>
              <a:rPr lang="en-US" dirty="0" smtClean="0"/>
              <a:t>(2*</a:t>
            </a:r>
            <a:r>
              <a:rPr lang="en-US" dirty="0" err="1" smtClean="0"/>
              <a:t>np.pi</a:t>
            </a:r>
            <a:r>
              <a:rPr lang="en-US" dirty="0" smtClean="0"/>
              <a:t>*t)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t1 = </a:t>
            </a:r>
            <a:r>
              <a:rPr lang="en-US" dirty="0" err="1" smtClean="0"/>
              <a:t>np.arange</a:t>
            </a:r>
            <a:r>
              <a:rPr lang="en-US" dirty="0" smtClean="0"/>
              <a:t>(0.0, 5.0, 0.1)</a:t>
            </a:r>
          </a:p>
          <a:p>
            <a:pPr marL="0" indent="0">
              <a:buNone/>
            </a:pPr>
            <a:r>
              <a:rPr lang="en-US" dirty="0" smtClean="0"/>
              <a:t>t2 = </a:t>
            </a:r>
            <a:r>
              <a:rPr lang="en-US" dirty="0" err="1" smtClean="0"/>
              <a:t>np.arange</a:t>
            </a:r>
            <a:r>
              <a:rPr lang="en-US" dirty="0" smtClean="0"/>
              <a:t>(0.0, 5.0, 0.02)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plt.subplot</a:t>
            </a:r>
            <a:r>
              <a:rPr lang="en-US" dirty="0" smtClean="0"/>
              <a:t>(221)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(t1, f(t1), '</a:t>
            </a:r>
            <a:r>
              <a:rPr lang="en-US" dirty="0" err="1" smtClean="0"/>
              <a:t>bo</a:t>
            </a:r>
            <a:r>
              <a:rPr lang="en-US" dirty="0" smtClean="0"/>
              <a:t>', t2, f(t2))</a:t>
            </a:r>
          </a:p>
          <a:p>
            <a:pPr marL="0" indent="0">
              <a:buNone/>
            </a:pPr>
            <a:r>
              <a:rPr lang="en-US" dirty="0" err="1" smtClean="0"/>
              <a:t>plt.subplot</a:t>
            </a:r>
            <a:r>
              <a:rPr lang="en-US" dirty="0" smtClean="0"/>
              <a:t>(222)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(t2, </a:t>
            </a:r>
            <a:r>
              <a:rPr lang="en-US" dirty="0" err="1" smtClean="0"/>
              <a:t>np.cos</a:t>
            </a:r>
            <a:r>
              <a:rPr lang="en-US" dirty="0" smtClean="0"/>
              <a:t>(2*</a:t>
            </a:r>
            <a:r>
              <a:rPr lang="en-US" dirty="0" err="1" smtClean="0"/>
              <a:t>np.pi</a:t>
            </a:r>
            <a:r>
              <a:rPr lang="en-US" dirty="0" smtClean="0"/>
              <a:t>*t2))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1435608"/>
            <a:ext cx="5696712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0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Area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days = [1,2,3,4,5]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sleeping =[7,8,6,11,7]</a:t>
            </a:r>
          </a:p>
          <a:p>
            <a:pPr marL="0" indent="0">
              <a:buNone/>
            </a:pPr>
            <a:r>
              <a:rPr lang="en-US" dirty="0" smtClean="0"/>
              <a:t> eating = [2,3,4,3,2]</a:t>
            </a:r>
          </a:p>
          <a:p>
            <a:pPr marL="0" indent="0">
              <a:buNone/>
            </a:pPr>
            <a:r>
              <a:rPr lang="en-US" dirty="0" smtClean="0"/>
              <a:t> working =[7,8,7,2,2]</a:t>
            </a:r>
          </a:p>
          <a:p>
            <a:pPr marL="0" indent="0">
              <a:buNone/>
            </a:pPr>
            <a:r>
              <a:rPr lang="en-US" dirty="0" smtClean="0"/>
              <a:t> playing = [8,5,7,8,10</a:t>
            </a:r>
            <a:br>
              <a:rPr lang="en-US" dirty="0" smtClean="0"/>
            </a:b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([],[],color='m', label='Sleeping', linewidth=5)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([],[],color='c', label='Eating', linewidth=5)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([],[],color='r', label='Working', linewidth=5)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([],[],color='k', label='Playing', linewidth=5)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plt.stackplot</a:t>
            </a:r>
            <a:r>
              <a:rPr lang="en-US" dirty="0" smtClean="0"/>
              <a:t>(days, </a:t>
            </a:r>
            <a:r>
              <a:rPr lang="en-US" dirty="0" err="1" smtClean="0"/>
              <a:t>sleeping,eating,working,playing</a:t>
            </a:r>
            <a:r>
              <a:rPr lang="en-US" dirty="0" smtClean="0"/>
              <a:t>, colors=['</a:t>
            </a:r>
            <a:r>
              <a:rPr lang="en-US" dirty="0" err="1" smtClean="0"/>
              <a:t>m','c','r','k</a:t>
            </a:r>
            <a:r>
              <a:rPr lang="en-US" dirty="0" smtClean="0"/>
              <a:t>'])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plt.xlabel</a:t>
            </a:r>
            <a:r>
              <a:rPr lang="en-US" dirty="0" smtClean="0"/>
              <a:t>('x')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plt.ylabel</a:t>
            </a:r>
            <a:r>
              <a:rPr lang="en-US" dirty="0" smtClean="0"/>
              <a:t>('y')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plt.title</a:t>
            </a:r>
            <a:r>
              <a:rPr lang="en-US" dirty="0" smtClean="0"/>
              <a:t>('Stack Plot')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plt.legend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918" y="2342677"/>
            <a:ext cx="3166981" cy="38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3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Types of Plots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938528"/>
            <a:ext cx="11256264" cy="3849624"/>
          </a:xfrm>
        </p:spPr>
      </p:pic>
    </p:spTree>
    <p:extLst>
      <p:ext uri="{BB962C8B-B14F-4D97-AF65-F5344CB8AC3E}">
        <p14:creationId xmlns:p14="http://schemas.microsoft.com/office/powerpoint/2010/main" val="263030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US" dirty="0" smtClean="0"/>
              <a:t>Plotting a simple continuous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176"/>
            <a:ext cx="10515600" cy="47687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800" dirty="0" smtClean="0"/>
              <a:t>#Plotting to our canvas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([1,2,3],[4,5,1])</a:t>
            </a:r>
          </a:p>
          <a:p>
            <a:pPr marL="0" indent="0">
              <a:buNone/>
            </a:pPr>
            <a:r>
              <a:rPr lang="en-US" sz="1800" dirty="0" smtClean="0"/>
              <a:t> #Showing what we plotted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/>
          <a:lstStyle/>
          <a:p>
            <a:r>
              <a:rPr lang="en-US" dirty="0" smtClean="0"/>
              <a:t>Plotting a simple continuous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962" y="1483900"/>
            <a:ext cx="10515600" cy="48145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x = [5,2,7]</a:t>
            </a:r>
          </a:p>
          <a:p>
            <a:pPr marL="0" indent="0">
              <a:buNone/>
            </a:pPr>
            <a:r>
              <a:rPr lang="en-US" dirty="0" smtClean="0"/>
              <a:t>y = [2,16,4]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('Info')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('Y axis')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('X axis')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8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 smtClean="0"/>
              <a:t>Plotting two simple continuous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47413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= [5,8,10]</a:t>
            </a:r>
          </a:p>
          <a:p>
            <a:pPr marL="0" indent="0">
              <a:buNone/>
            </a:pPr>
            <a:r>
              <a:rPr lang="en-US" dirty="0" smtClean="0"/>
              <a:t>y = [12,16,6]</a:t>
            </a:r>
          </a:p>
          <a:p>
            <a:pPr marL="0" indent="0">
              <a:buNone/>
            </a:pPr>
            <a:r>
              <a:rPr lang="en-US" dirty="0" smtClean="0"/>
              <a:t>x2 = [6,9,11]</a:t>
            </a:r>
          </a:p>
          <a:p>
            <a:pPr marL="0" indent="0">
              <a:buNone/>
            </a:pPr>
            <a:r>
              <a:rPr lang="en-US" dirty="0" smtClean="0"/>
              <a:t>y2 = [6,15,7]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x,y,'g',label</a:t>
            </a:r>
            <a:r>
              <a:rPr lang="en-US" dirty="0" smtClean="0"/>
              <a:t>='line one', linewidth=5)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(x2,y2,'r',label='line </a:t>
            </a:r>
            <a:r>
              <a:rPr lang="en-US" dirty="0" err="1" smtClean="0"/>
              <a:t>two',linewidth</a:t>
            </a:r>
            <a:r>
              <a:rPr lang="en-US" dirty="0" smtClean="0"/>
              <a:t>=5)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('Epic Info')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('Y axis')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('X axis')</a:t>
            </a:r>
          </a:p>
          <a:p>
            <a:pPr marL="0" indent="0">
              <a:buNone/>
            </a:pPr>
            <a:r>
              <a:rPr lang="en-US" dirty="0" err="1" smtClean="0"/>
              <a:t>plt.legend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plt.grid</a:t>
            </a:r>
            <a:r>
              <a:rPr lang="en-US" dirty="0" smtClean="0"/>
              <a:t>(</a:t>
            </a:r>
            <a:r>
              <a:rPr lang="en-US" dirty="0" err="1" smtClean="0"/>
              <a:t>True,color</a:t>
            </a:r>
            <a:r>
              <a:rPr lang="en-US" dirty="0" smtClean="0"/>
              <a:t>='k')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81" y="2674249"/>
            <a:ext cx="5871765" cy="35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–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728"/>
            <a:ext cx="10515600" cy="49242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population_age</a:t>
            </a:r>
            <a:r>
              <a:rPr lang="en-US" dirty="0" smtClean="0"/>
              <a:t> = [22,55,62,45,21,22,34,42,42,4,2,102,95,85,55,110,120,70,65,55,111,115,80,75,65,54,44,43,42,48]</a:t>
            </a:r>
          </a:p>
          <a:p>
            <a:pPr marL="0" indent="0">
              <a:buNone/>
            </a:pPr>
            <a:r>
              <a:rPr lang="en-US" dirty="0" smtClean="0"/>
              <a:t>bins = [0,10,20,30,40,50,60,70,80,90,100]</a:t>
            </a:r>
          </a:p>
          <a:p>
            <a:pPr marL="0" indent="0">
              <a:buNone/>
            </a:pPr>
            <a:r>
              <a:rPr lang="en-US" dirty="0" err="1" smtClean="0"/>
              <a:t>plt.hist</a:t>
            </a:r>
            <a:r>
              <a:rPr lang="en-US" dirty="0" smtClean="0"/>
              <a:t>(</a:t>
            </a:r>
            <a:r>
              <a:rPr lang="en-US" dirty="0" err="1" smtClean="0"/>
              <a:t>population_age</a:t>
            </a:r>
            <a:r>
              <a:rPr lang="en-US" dirty="0" smtClean="0"/>
              <a:t>, bins, </a:t>
            </a:r>
            <a:r>
              <a:rPr lang="en-US" dirty="0" err="1" smtClean="0"/>
              <a:t>histtype</a:t>
            </a:r>
            <a:r>
              <a:rPr lang="en-US" dirty="0" smtClean="0"/>
              <a:t>='bar', </a:t>
            </a:r>
            <a:r>
              <a:rPr lang="en-US" dirty="0" err="1" smtClean="0"/>
              <a:t>rwidth</a:t>
            </a:r>
            <a:r>
              <a:rPr lang="en-US" dirty="0" smtClean="0"/>
              <a:t>=0.8)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('age groups')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('Number of people')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('Histogram')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81" y="3991232"/>
            <a:ext cx="4804720" cy="26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1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 err="1"/>
              <a:t>Matplotlib</a:t>
            </a:r>
            <a:r>
              <a:rPr lang="en-US" b="1" dirty="0"/>
              <a:t>: Bar Graph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5568"/>
            <a:ext cx="10515600" cy="506139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from </a:t>
            </a:r>
            <a:r>
              <a:rPr lang="en-US" altLang="en-US" dirty="0" err="1" smtClean="0"/>
              <a:t>matplotlib</a:t>
            </a:r>
            <a:r>
              <a:rPr lang="en-US" altLang="en-US" dirty="0" smtClean="0"/>
              <a:t> import </a:t>
            </a:r>
            <a:r>
              <a:rPr lang="en-US" altLang="en-US" dirty="0" err="1" smtClean="0"/>
              <a:t>pyplot</a:t>
            </a:r>
            <a:r>
              <a:rPr lang="en-US" altLang="en-US" dirty="0" smtClean="0"/>
              <a:t> as </a:t>
            </a:r>
            <a:r>
              <a:rPr lang="en-US" altLang="en-US" dirty="0" err="1" smtClean="0"/>
              <a:t>plt</a:t>
            </a:r>
            <a:endParaRPr lang="en-US" altLang="en-US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plt.bar</a:t>
            </a:r>
            <a:r>
              <a:rPr lang="en-US" altLang="en-US" dirty="0" smtClean="0"/>
              <a:t>([0.25,1.25,2.25,3.25,4.25],[50,40,70,80,20],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label="</a:t>
            </a:r>
            <a:r>
              <a:rPr lang="en-US" altLang="en-US" dirty="0" err="1" smtClean="0"/>
              <a:t>BMW",width</a:t>
            </a:r>
            <a:r>
              <a:rPr lang="en-US" altLang="en-US" dirty="0" smtClean="0"/>
              <a:t>=.5)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plt.bar</a:t>
            </a:r>
            <a:r>
              <a:rPr lang="en-US" altLang="en-US" dirty="0" smtClean="0"/>
              <a:t>([.75,1.75,2.75,3.75,4.75],[80,20,20,50,60],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label="Audi", color='</a:t>
            </a:r>
            <a:r>
              <a:rPr lang="en-US" altLang="en-US" dirty="0" err="1" smtClean="0"/>
              <a:t>r',width</a:t>
            </a:r>
            <a:r>
              <a:rPr lang="en-US" altLang="en-US" dirty="0" smtClean="0"/>
              <a:t>=.5)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plt.legend</a:t>
            </a:r>
            <a:r>
              <a:rPr lang="en-US" altLang="en-US" dirty="0" smtClean="0"/>
              <a:t>()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plt.xlabel</a:t>
            </a:r>
            <a:r>
              <a:rPr lang="en-US" altLang="en-US" dirty="0" smtClean="0"/>
              <a:t>('Days')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plt.ylabel</a:t>
            </a:r>
            <a:r>
              <a:rPr lang="en-US" altLang="en-US" dirty="0" smtClean="0"/>
              <a:t>('Distance (</a:t>
            </a:r>
            <a:r>
              <a:rPr lang="en-US" altLang="en-US" dirty="0" err="1" smtClean="0"/>
              <a:t>kms</a:t>
            </a:r>
            <a:r>
              <a:rPr lang="en-US" altLang="en-US" dirty="0" smtClean="0"/>
              <a:t>)')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plt.title</a:t>
            </a:r>
            <a:r>
              <a:rPr lang="en-US" altLang="en-US" dirty="0" smtClean="0"/>
              <a:t>('Information')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plt.show</a:t>
            </a:r>
            <a:r>
              <a:rPr lang="en-US" altLang="en-US" dirty="0" smtClean="0"/>
              <a:t>()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75" y="646557"/>
            <a:ext cx="3439287" cy="288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4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9790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= [1,1.5,2,2.5,3,3.5,3.6]</a:t>
            </a:r>
          </a:p>
          <a:p>
            <a:pPr marL="0" indent="0">
              <a:buNone/>
            </a:pPr>
            <a:r>
              <a:rPr lang="en-US" dirty="0" smtClean="0"/>
              <a:t>y = [7.5,8,8.5,9,9.5,10,10.5]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x1=[8,8.5,9,9.5,10,10.5,11]</a:t>
            </a:r>
          </a:p>
          <a:p>
            <a:pPr marL="0" indent="0">
              <a:buNone/>
            </a:pPr>
            <a:r>
              <a:rPr lang="en-US" dirty="0" smtClean="0"/>
              <a:t>y1=[3,3.5,3.7,4,4.5,5,5.2]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plt.scatter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, label='high income low </a:t>
            </a:r>
            <a:r>
              <a:rPr lang="en-US" dirty="0" err="1" smtClean="0"/>
              <a:t>saving',color</a:t>
            </a:r>
            <a:r>
              <a:rPr lang="en-US" dirty="0" smtClean="0"/>
              <a:t>='r')</a:t>
            </a:r>
          </a:p>
          <a:p>
            <a:pPr marL="0" indent="0">
              <a:buNone/>
            </a:pPr>
            <a:r>
              <a:rPr lang="en-US" dirty="0" err="1" smtClean="0"/>
              <a:t>plt.scatter</a:t>
            </a:r>
            <a:r>
              <a:rPr lang="en-US" dirty="0" smtClean="0"/>
              <a:t>(x1,y1,label='low income high </a:t>
            </a:r>
            <a:r>
              <a:rPr lang="en-US" dirty="0" err="1" smtClean="0"/>
              <a:t>savings',color</a:t>
            </a:r>
            <a:r>
              <a:rPr lang="en-US" dirty="0" smtClean="0"/>
              <a:t>='b')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('saving*100')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('income*1000')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('Scatter Plot')</a:t>
            </a:r>
          </a:p>
          <a:p>
            <a:pPr marL="0" indent="0">
              <a:buNone/>
            </a:pPr>
            <a:r>
              <a:rPr lang="en-US" dirty="0" err="1" smtClean="0"/>
              <a:t>plt.legend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76" y="1291399"/>
            <a:ext cx="4443984" cy="41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7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Pie Chart</a:t>
            </a:r>
            <a:br>
              <a:rPr lang="en-US" dirty="0" smtClean="0"/>
            </a:br>
            <a:r>
              <a:rPr lang="en-US" sz="1600" dirty="0" smtClean="0"/>
              <a:t>#from left to right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8088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slices = [7,2,2,13]</a:t>
            </a:r>
          </a:p>
          <a:p>
            <a:pPr marL="0" indent="0">
              <a:buNone/>
            </a:pPr>
            <a:r>
              <a:rPr lang="en-US" dirty="0" smtClean="0"/>
              <a:t>activities = ['</a:t>
            </a:r>
            <a:r>
              <a:rPr lang="en-US" dirty="0" err="1" smtClean="0"/>
              <a:t>sleeping','eating','working','playing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 smtClean="0"/>
              <a:t>cols = ['</a:t>
            </a:r>
            <a:r>
              <a:rPr lang="en-US" dirty="0" err="1" smtClean="0"/>
              <a:t>c','m','r','b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19088" y="1825625"/>
            <a:ext cx="493471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plt.pie</a:t>
            </a:r>
            <a:r>
              <a:rPr lang="en-US" dirty="0" smtClean="0"/>
              <a:t>(slices,</a:t>
            </a:r>
          </a:p>
          <a:p>
            <a:pPr marL="0" indent="0">
              <a:buNone/>
            </a:pPr>
            <a:r>
              <a:rPr lang="en-US" dirty="0" smtClean="0"/>
              <a:t>  labels=activities,</a:t>
            </a:r>
          </a:p>
          <a:p>
            <a:pPr marL="0" indent="0">
              <a:buNone/>
            </a:pPr>
            <a:r>
              <a:rPr lang="en-US" dirty="0" smtClean="0"/>
              <a:t>  colors=cols,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startangle</a:t>
            </a:r>
            <a:r>
              <a:rPr lang="en-US" dirty="0" smtClean="0"/>
              <a:t>=90,</a:t>
            </a:r>
          </a:p>
          <a:p>
            <a:pPr marL="0" indent="0">
              <a:buNone/>
            </a:pPr>
            <a:r>
              <a:rPr lang="en-US" dirty="0" smtClean="0"/>
              <a:t>  shadow= True,</a:t>
            </a:r>
          </a:p>
          <a:p>
            <a:pPr marL="0" indent="0">
              <a:buNone/>
            </a:pPr>
            <a:r>
              <a:rPr lang="en-US" dirty="0" smtClean="0"/>
              <a:t>  explode=(0,0.1,0,0),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autopct</a:t>
            </a:r>
            <a:r>
              <a:rPr lang="en-US" dirty="0" smtClean="0"/>
              <a:t>='%1.1f%%')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('Pie Plot')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276" y="365125"/>
            <a:ext cx="4948046" cy="32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542</Words>
  <Application>Microsoft Office PowerPoint</Application>
  <PresentationFormat>Widescreen</PresentationFormat>
  <Paragraphs>126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Matplotlib</vt:lpstr>
      <vt:lpstr>Python Matplotlib : Types of Plots</vt:lpstr>
      <vt:lpstr>Plotting a simple continuous line</vt:lpstr>
      <vt:lpstr>Plotting a simple continuous line</vt:lpstr>
      <vt:lpstr>Plotting two simple continuous line</vt:lpstr>
      <vt:lpstr>Python Matplotlib – Histogram</vt:lpstr>
      <vt:lpstr> Python Matplotlib: Bar Graph </vt:lpstr>
      <vt:lpstr>Python Matplotlib : Scatter Plot</vt:lpstr>
      <vt:lpstr> Python Matplotlib : Pie Chart #from left to right</vt:lpstr>
      <vt:lpstr>Python Matplotlib : Working With Multiple Plots</vt:lpstr>
      <vt:lpstr>Python Matplotlib : Area Plot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dc:creator>Ayush Adhikari</dc:creator>
  <cp:lastModifiedBy>Ayush Adhikari</cp:lastModifiedBy>
  <cp:revision>47</cp:revision>
  <dcterms:created xsi:type="dcterms:W3CDTF">2019-06-05T15:52:46Z</dcterms:created>
  <dcterms:modified xsi:type="dcterms:W3CDTF">2021-05-07T05:04:39Z</dcterms:modified>
</cp:coreProperties>
</file>