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56" r:id="rId4"/>
    <p:sldId id="257" r:id="rId5"/>
    <p:sldId id="260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1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6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9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68643-88B3-4E36-A986-ED2D692ABF8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5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192" y="231279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Python +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9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inside your Virtual environment and type:</a:t>
            </a:r>
          </a:p>
          <a:p>
            <a:pPr marL="0" indent="0">
              <a:buNone/>
            </a:pPr>
            <a:r>
              <a:rPr lang="en-US" b="1" dirty="0" smtClean="0"/>
              <a:t>python -m pip install </a:t>
            </a:r>
            <a:r>
              <a:rPr lang="en-US" b="1" dirty="0" err="1" smtClean="0"/>
              <a:t>mysql</a:t>
            </a:r>
            <a:r>
              <a:rPr lang="en-US" b="1" dirty="0" smtClean="0"/>
              <a:t>-connector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6603"/>
            <a:ext cx="9144000" cy="86188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Create a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18488"/>
            <a:ext cx="9144000" cy="459943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import </a:t>
            </a:r>
            <a:r>
              <a:rPr lang="en-US" dirty="0" err="1" smtClean="0"/>
              <a:t>mysql.connector</a:t>
            </a:r>
            <a:r>
              <a:rPr lang="en-US" dirty="0" smtClean="0"/>
              <a:t>  		#importing database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database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host="localhost",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user=“</a:t>
            </a:r>
            <a:r>
              <a:rPr lang="en-US" i="1" dirty="0" smtClean="0"/>
              <a:t>root</a:t>
            </a:r>
            <a:r>
              <a:rPr lang="en-US" dirty="0" smtClean="0"/>
              <a:t>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password=""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database.cursor</a:t>
            </a:r>
            <a:r>
              <a:rPr lang="en-US" dirty="0" smtClean="0"/>
              <a:t>() 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db.execute</a:t>
            </a:r>
            <a:r>
              <a:rPr lang="en-US" dirty="0"/>
              <a:t>("CREATE DATABASE </a:t>
            </a:r>
            <a:r>
              <a:rPr lang="en-US" dirty="0" smtClean="0"/>
              <a:t>pythons")</a:t>
            </a:r>
          </a:p>
          <a:p>
            <a:pPr algn="l"/>
            <a:endParaRPr lang="en-US" dirty="0" smtClean="0"/>
          </a:p>
          <a:p>
            <a:pPr algn="l"/>
            <a:r>
              <a:rPr lang="en-US" sz="1400" dirty="0"/>
              <a:t>The </a:t>
            </a:r>
            <a:r>
              <a:rPr lang="en-US" sz="1400" dirty="0" err="1"/>
              <a:t>MySQLCursor</a:t>
            </a:r>
            <a:r>
              <a:rPr lang="en-US" sz="1400" dirty="0"/>
              <a:t> class instantiates objects that can execute operations such as SQL statements. Cursor objects interact with the MySQL server using a </a:t>
            </a:r>
            <a:r>
              <a:rPr lang="en-US" sz="1400" dirty="0" err="1"/>
              <a:t>MySQLConnection</a:t>
            </a:r>
            <a:r>
              <a:rPr lang="en-US" sz="1400" dirty="0"/>
              <a:t> object</a:t>
            </a:r>
            <a:r>
              <a:rPr lang="en-US" sz="1400" dirty="0" smtClean="0"/>
              <a:t>.</a:t>
            </a:r>
            <a:endParaRPr lang="en-US" sz="1400" dirty="0"/>
          </a:p>
          <a:p>
            <a:pPr algn="l"/>
            <a:r>
              <a:rPr lang="en-US" sz="1400" dirty="0"/>
              <a:t>To create a cursor, use the cursor() method of a connection </a:t>
            </a:r>
            <a:r>
              <a:rPr lang="en-US" sz="1400" dirty="0" smtClean="0"/>
              <a:t>object.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184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/>
          <a:lstStyle/>
          <a:p>
            <a:r>
              <a:rPr lang="en-US" dirty="0" smtClean="0"/>
              <a:t>Creating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#importing database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host="localhost",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user=“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password=“”,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database = “pythons”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database.cursor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db.execute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(“CREATE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subject(id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INT, name VARCHAR(255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))”)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6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/>
          <a:lstStyle/>
          <a:p>
            <a:r>
              <a:rPr lang="en-US" dirty="0" smtClean="0"/>
              <a:t>Select in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473221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db.execute</a:t>
            </a:r>
            <a:r>
              <a:rPr lang="en-US" dirty="0"/>
              <a:t>("SELECT * FROM </a:t>
            </a:r>
            <a:r>
              <a:rPr lang="en-US" dirty="0" smtClean="0"/>
              <a:t>profile”)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result =</a:t>
            </a:r>
            <a:r>
              <a:rPr lang="en-US" smtClean="0"/>
              <a:t>db.fetchall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 x in </a:t>
            </a:r>
            <a:r>
              <a:rPr lang="en-US" dirty="0" smtClean="0"/>
              <a:t>result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print(x)</a:t>
            </a:r>
          </a:p>
        </p:txBody>
      </p:sp>
    </p:spTree>
    <p:extLst>
      <p:ext uri="{BB962C8B-B14F-4D97-AF65-F5344CB8AC3E}">
        <p14:creationId xmlns:p14="http://schemas.microsoft.com/office/powerpoint/2010/main" val="374859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907"/>
          </a:xfrm>
        </p:spPr>
        <p:txBody>
          <a:bodyPr/>
          <a:lstStyle/>
          <a:p>
            <a:r>
              <a:rPr lang="en-US" dirty="0" smtClean="0"/>
              <a:t>Insert in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032"/>
            <a:ext cx="10515600" cy="47779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mysql.connector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mydb</a:t>
            </a:r>
            <a:r>
              <a:rPr lang="en-US" dirty="0" smtClean="0"/>
              <a:t> = </a:t>
            </a:r>
            <a:r>
              <a:rPr lang="en-US" dirty="0" err="1" smtClean="0"/>
              <a:t>mysql.connector.connect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host="localhost",</a:t>
            </a:r>
          </a:p>
          <a:p>
            <a:pPr marL="0" indent="0">
              <a:buNone/>
            </a:pPr>
            <a:r>
              <a:rPr lang="en-US" dirty="0" smtClean="0"/>
              <a:t>  user="root",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passwd</a:t>
            </a:r>
            <a:r>
              <a:rPr lang="en-US" dirty="0" smtClean="0"/>
              <a:t>="",</a:t>
            </a:r>
          </a:p>
          <a:p>
            <a:pPr marL="0" indent="0">
              <a:buNone/>
            </a:pPr>
            <a:r>
              <a:rPr lang="en-US" dirty="0" smtClean="0"/>
              <a:t>  database="python"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mycursor</a:t>
            </a:r>
            <a:r>
              <a:rPr lang="en-US" dirty="0" smtClean="0"/>
              <a:t> = </a:t>
            </a:r>
            <a:r>
              <a:rPr lang="en-US" dirty="0" err="1" smtClean="0"/>
              <a:t>mydb.cursor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sql</a:t>
            </a:r>
            <a:r>
              <a:rPr lang="en-US" dirty="0" smtClean="0"/>
              <a:t> = "INSERT INTO profile (name, address) </a:t>
            </a:r>
            <a:r>
              <a:rPr lang="en-US" dirty="0" smtClean="0"/>
              <a:t>VALUES(‘Ram’,’</a:t>
            </a:r>
            <a:r>
              <a:rPr lang="en-US" dirty="0" err="1" smtClean="0"/>
              <a:t>kathmandu</a:t>
            </a:r>
            <a:r>
              <a:rPr lang="en-US" dirty="0" smtClean="0"/>
              <a:t>’)"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mycursor.execute</a:t>
            </a:r>
            <a:r>
              <a:rPr lang="en-US" dirty="0" smtClean="0"/>
              <a:t>(</a:t>
            </a:r>
            <a:r>
              <a:rPr lang="en-US" smtClean="0"/>
              <a:t>sql)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mydb.commit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mycursor.rowcount</a:t>
            </a:r>
            <a:r>
              <a:rPr lang="en-US" dirty="0" smtClean="0"/>
              <a:t>, "record inserted.")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0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051"/>
          </a:xfrm>
        </p:spPr>
        <p:txBody>
          <a:bodyPr/>
          <a:lstStyle/>
          <a:p>
            <a:r>
              <a:rPr lang="en-US" dirty="0" smtClean="0"/>
              <a:t>Where in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344"/>
            <a:ext cx="10515600" cy="456761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</a:t>
            </a:r>
            <a:r>
              <a:rPr lang="en-US" dirty="0"/>
              <a:t> = "SELECT * FROM </a:t>
            </a:r>
            <a:r>
              <a:rPr lang="en-US" dirty="0" smtClean="0"/>
              <a:t>profile </a:t>
            </a:r>
            <a:r>
              <a:rPr lang="en-US" dirty="0"/>
              <a:t>WHERE address </a:t>
            </a:r>
            <a:r>
              <a:rPr lang="en-US" dirty="0" smtClean="0"/>
              <a:t>=‘Nepal'"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database.execute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 </a:t>
            </a:r>
            <a:r>
              <a:rPr lang="en-US" dirty="0"/>
              <a:t>= </a:t>
            </a:r>
            <a:r>
              <a:rPr lang="en-US" dirty="0" err="1" smtClean="0"/>
              <a:t>database.fetchall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 x in </a:t>
            </a:r>
            <a:r>
              <a:rPr lang="en-US" dirty="0" smtClean="0"/>
              <a:t>result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print(x)</a:t>
            </a:r>
          </a:p>
        </p:txBody>
      </p:sp>
    </p:spTree>
    <p:extLst>
      <p:ext uri="{BB962C8B-B14F-4D97-AF65-F5344CB8AC3E}">
        <p14:creationId xmlns:p14="http://schemas.microsoft.com/office/powerpoint/2010/main" val="326499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723"/>
          </a:xfrm>
        </p:spPr>
        <p:txBody>
          <a:bodyPr/>
          <a:lstStyle/>
          <a:p>
            <a:r>
              <a:rPr lang="en-US" dirty="0" smtClean="0"/>
              <a:t>Delete in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mysql.connector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database </a:t>
            </a:r>
            <a:r>
              <a:rPr lang="en-US" dirty="0"/>
              <a:t>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host="localhost",</a:t>
            </a:r>
            <a:br>
              <a:rPr lang="en-US" dirty="0"/>
            </a:br>
            <a:r>
              <a:rPr lang="en-US" dirty="0"/>
              <a:t>  user</a:t>
            </a:r>
            <a:r>
              <a:rPr lang="en-US" dirty="0" smtClean="0"/>
              <a:t>=“</a:t>
            </a:r>
            <a:r>
              <a:rPr lang="en-US" i="1" dirty="0" smtClean="0"/>
              <a:t>root</a:t>
            </a:r>
            <a:r>
              <a:rPr lang="en-US" dirty="0" smtClean="0"/>
              <a:t>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passwd</a:t>
            </a:r>
            <a:r>
              <a:rPr lang="en-US" dirty="0" smtClean="0"/>
              <a:t>="",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database</a:t>
            </a:r>
            <a:r>
              <a:rPr lang="en-US" dirty="0" smtClean="0"/>
              <a:t>=“python"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database.cursor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sql</a:t>
            </a:r>
            <a:r>
              <a:rPr lang="en-US" dirty="0"/>
              <a:t> = "DELETE FROM </a:t>
            </a:r>
            <a:r>
              <a:rPr lang="en-US" dirty="0" smtClean="0"/>
              <a:t>profile </a:t>
            </a:r>
            <a:r>
              <a:rPr lang="en-US" dirty="0"/>
              <a:t>WHERE address = </a:t>
            </a:r>
            <a:r>
              <a:rPr lang="en-US" dirty="0" smtClean="0"/>
              <a:t>‘Nepal‘ 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db.execute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database.commit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</a:t>
            </a:r>
            <a:r>
              <a:rPr lang="en-US" dirty="0" err="1" smtClean="0"/>
              <a:t>db.rowcount</a:t>
            </a:r>
            <a:r>
              <a:rPr lang="en-US" dirty="0"/>
              <a:t>, "record(s) deleted")</a:t>
            </a:r>
          </a:p>
        </p:txBody>
      </p:sp>
    </p:spTree>
    <p:extLst>
      <p:ext uri="{BB962C8B-B14F-4D97-AF65-F5344CB8AC3E}">
        <p14:creationId xmlns:p14="http://schemas.microsoft.com/office/powerpoint/2010/main" val="215490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027"/>
          </a:xfrm>
        </p:spPr>
        <p:txBody>
          <a:bodyPr/>
          <a:lstStyle/>
          <a:p>
            <a:r>
              <a:rPr lang="en-US" dirty="0" smtClean="0"/>
              <a:t>Update in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152"/>
            <a:ext cx="10515600" cy="49608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mysql.connector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db</a:t>
            </a:r>
            <a:r>
              <a:rPr lang="en-US" dirty="0" smtClean="0"/>
              <a:t> = </a:t>
            </a:r>
            <a:r>
              <a:rPr lang="en-US" dirty="0" err="1" smtClean="0"/>
              <a:t>mysql.connector.connect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host="localhost",</a:t>
            </a:r>
          </a:p>
          <a:p>
            <a:pPr marL="0" indent="0">
              <a:buNone/>
            </a:pPr>
            <a:r>
              <a:rPr lang="en-US" dirty="0" smtClean="0"/>
              <a:t>  user="root",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passwd</a:t>
            </a:r>
            <a:r>
              <a:rPr lang="en-US" dirty="0" smtClean="0"/>
              <a:t>="",</a:t>
            </a:r>
          </a:p>
          <a:p>
            <a:pPr marL="0" indent="0">
              <a:buNone/>
            </a:pPr>
            <a:r>
              <a:rPr lang="en-US" dirty="0" smtClean="0"/>
              <a:t>  database="python"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mycursor</a:t>
            </a:r>
            <a:r>
              <a:rPr lang="en-US" dirty="0" smtClean="0"/>
              <a:t> = </a:t>
            </a:r>
            <a:r>
              <a:rPr lang="en-US" dirty="0" err="1" smtClean="0"/>
              <a:t>db.cursor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sql</a:t>
            </a:r>
            <a:r>
              <a:rPr lang="en-US" dirty="0" smtClean="0"/>
              <a:t> = "UPDATE profile SET address = '</a:t>
            </a:r>
            <a:r>
              <a:rPr lang="en-US" i="1" dirty="0" smtClean="0"/>
              <a:t>Kathmandu</a:t>
            </a:r>
            <a:r>
              <a:rPr lang="en-US" dirty="0" smtClean="0"/>
              <a:t>' WHERE address = 'Nepal'"</a:t>
            </a:r>
          </a:p>
          <a:p>
            <a:pPr marL="0" indent="0">
              <a:buNone/>
            </a:pPr>
            <a:r>
              <a:rPr lang="en-US" dirty="0" err="1" smtClean="0"/>
              <a:t>mycursor.execute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db.commit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mycursor.rowcount</a:t>
            </a:r>
            <a:r>
              <a:rPr lang="en-US" dirty="0" smtClean="0"/>
              <a:t>, "record(s) affected")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9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170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Python + MySql</vt:lpstr>
      <vt:lpstr>Install MySql</vt:lpstr>
      <vt:lpstr>Create a database</vt:lpstr>
      <vt:lpstr>Creating a table</vt:lpstr>
      <vt:lpstr>Select in MySql</vt:lpstr>
      <vt:lpstr>Insert in MySql</vt:lpstr>
      <vt:lpstr>Where in MySql</vt:lpstr>
      <vt:lpstr>Delete in MySql</vt:lpstr>
      <vt:lpstr>Update in MySql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database</dc:title>
  <dc:creator>Ayush Adhikari</dc:creator>
  <cp:lastModifiedBy>Ayush Adhikari</cp:lastModifiedBy>
  <cp:revision>42</cp:revision>
  <dcterms:created xsi:type="dcterms:W3CDTF">2019-05-30T08:32:39Z</dcterms:created>
  <dcterms:modified xsi:type="dcterms:W3CDTF">2021-07-08T13:29:21Z</dcterms:modified>
</cp:coreProperties>
</file>