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5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xmlns="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Tota</a:t>
            </a:r>
            <a:r>
              <a:rPr lang="en-IN" dirty="0" smtClean="0"/>
              <a:t>l cost known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Delivery date known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Good control over project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Solid understanding of what is required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lot of pressure 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Little flexibility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Much time for phase 0 required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Works bad for long-term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Better time-to-market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Little pressure		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Changes flexibility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Faster review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 info about deadline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Total cost unknown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Little predictability of final result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Lack </a:t>
            </a:r>
            <a:r>
              <a:rPr lang="en-IN" smtClean="0"/>
              <a:t>of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12</TotalTime>
  <Words>65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Karan Singh</cp:lastModifiedBy>
  <cp:revision>5</cp:revision>
  <dcterms:created xsi:type="dcterms:W3CDTF">2021-06-04T16:24:13Z</dcterms:created>
  <dcterms:modified xsi:type="dcterms:W3CDTF">2021-09-25T06:27:29Z</dcterms:modified>
</cp:coreProperties>
</file>