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9144000"/>
  <p:notesSz cx="6858000" cy="9144000"/>
  <p:embeddedFontLst>
    <p:embeddedFont>
      <p:font typeface="Nunito"/>
      <p:regular r:id="rId14"/>
      <p:bold r:id="rId15"/>
    </p:embeddedFont>
    <p:embeddedFont>
      <p:font typeface="Old Standard TT"/>
      <p:regular r:id="rId16"/>
      <p:bold r:id="rId17"/>
      <p: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OldStandardTT-bold.fntdata"/><Relationship Id="rId16" Type="http://schemas.openxmlformats.org/officeDocument/2006/relationships/font" Target="fonts/OldStandardT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OldStandardT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133"/>
            <a:ext cx="9144000" cy="228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5" name="Shape 15"/>
          <p:cNvCxnSpPr/>
          <p:nvPr/>
        </p:nvCxnSpPr>
        <p:spPr>
          <a:xfrm>
            <a:off x="641934" y="4796666"/>
            <a:ext cx="390299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ctrTitle"/>
          </p:nvPr>
        </p:nvSpPr>
        <p:spPr>
          <a:xfrm>
            <a:off x="512700" y="2524400"/>
            <a:ext cx="8118600" cy="2030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12700" y="5120852"/>
            <a:ext cx="8118600" cy="105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11700" y="1386200"/>
            <a:ext cx="8520600" cy="2808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11700" y="4304566"/>
            <a:ext cx="8520600" cy="173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57200" y="1535112"/>
            <a:ext cx="4040100" cy="639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3" type="body"/>
          </p:nvPr>
        </p:nvSpPr>
        <p:spPr>
          <a:xfrm>
            <a:off x="4645025" y="1535112"/>
            <a:ext cx="4041900" cy="639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hape 20"/>
          <p:cNvCxnSpPr/>
          <p:nvPr/>
        </p:nvCxnSpPr>
        <p:spPr>
          <a:xfrm>
            <a:off x="641934" y="4796666"/>
            <a:ext cx="390299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" name="Shape 21"/>
          <p:cNvSpPr txBox="1"/>
          <p:nvPr>
            <p:ph type="title"/>
          </p:nvPr>
        </p:nvSpPr>
        <p:spPr>
          <a:xfrm>
            <a:off x="512700" y="2524400"/>
            <a:ext cx="8118600" cy="2030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 txBox="1"/>
          <p:nvPr>
            <p:ph type="title"/>
          </p:nvPr>
        </p:nvSpPr>
        <p:spPr>
          <a:xfrm>
            <a:off x="311700" y="593366"/>
            <a:ext cx="8520600" cy="817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93366"/>
            <a:ext cx="8520600" cy="817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562233"/>
            <a:ext cx="3999900" cy="4529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832400" y="1562233"/>
            <a:ext cx="3999900" cy="4529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93366"/>
            <a:ext cx="8520600" cy="817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90250" y="701800"/>
            <a:ext cx="5604000" cy="545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5" name="Shape 45"/>
          <p:cNvCxnSpPr/>
          <p:nvPr/>
        </p:nvCxnSpPr>
        <p:spPr>
          <a:xfrm>
            <a:off x="5029675" y="59940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65500" y="1843133"/>
            <a:ext cx="4045200" cy="1777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311700" y="593366"/>
            <a:ext cx="8520600" cy="8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jpg"/><Relationship Id="rId4" Type="http://schemas.openxmlformats.org/officeDocument/2006/relationships/image" Target="../media/image02.jpg"/><Relationship Id="rId5" Type="http://schemas.openxmlformats.org/officeDocument/2006/relationships/image" Target="../media/image01.png"/><Relationship Id="rId6" Type="http://schemas.openxmlformats.org/officeDocument/2006/relationships/image" Target="../media/image0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4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ctrTitle"/>
          </p:nvPr>
        </p:nvSpPr>
        <p:spPr>
          <a:xfrm>
            <a:off x="685800" y="1676400"/>
            <a:ext cx="80771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8000"/>
              <a:t>MCBC Exams</a:t>
            </a:r>
          </a:p>
        </p:txBody>
      </p:sp>
      <p:sp>
        <p:nvSpPr>
          <p:cNvPr id="79" name="Shape 79"/>
          <p:cNvSpPr txBox="1"/>
          <p:nvPr>
            <p:ph idx="1" type="subTitle"/>
          </p:nvPr>
        </p:nvSpPr>
        <p:spPr>
          <a:xfrm>
            <a:off x="1447800" y="3429000"/>
            <a:ext cx="6400799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/>
              <a:t>An Examination Software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57200" y="493062"/>
            <a:ext cx="8229600" cy="8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44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959000" y="1548575"/>
            <a:ext cx="7696200" cy="49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1" i="0" lang="en-US" sz="32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PURPOSE</a:t>
            </a: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➢"/>
            </a:pPr>
            <a:r>
              <a:rPr lang="en-US" sz="1800"/>
              <a:t>Reduced Entry Work</a:t>
            </a: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➢"/>
            </a:pPr>
            <a:r>
              <a:rPr lang="en-US" sz="1800"/>
              <a:t>To increase efficiency in test taking </a:t>
            </a: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-US" sz="1800"/>
              <a:t>To Allows neat handling of data rather than error prone records</a:t>
            </a: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design an examination-cum-practice system.</a:t>
            </a: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1" lang="en-US">
                <a:latin typeface="Nunito"/>
                <a:ea typeface="Nunito"/>
                <a:cs typeface="Nunito"/>
                <a:sym typeface="Nunito"/>
              </a:rPr>
              <a:t>FUTURE </a:t>
            </a:r>
            <a:r>
              <a:rPr b="1" i="0" lang="en-US" sz="32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SCOPE</a:t>
            </a: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➢"/>
            </a:pPr>
            <a:r>
              <a:rPr lang="en-US" sz="1800"/>
              <a:t>Developed discussion forums.</a:t>
            </a: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➢"/>
            </a:pPr>
            <a:r>
              <a:rPr lang="en-US" sz="1800"/>
              <a:t>Implementation on clouds server.</a:t>
            </a: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➢"/>
            </a:pPr>
            <a:r>
              <a:rPr lang="en-US" sz="1800"/>
              <a:t>Integration of learning material.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.jpg"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4050" y="3905250"/>
            <a:ext cx="2019300" cy="22669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>
            <p:ph type="title"/>
          </p:nvPr>
        </p:nvSpPr>
        <p:spPr>
          <a:xfrm>
            <a:off x="457200" y="274637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44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COMPARISON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57200" y="1143000"/>
            <a:ext cx="4040187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/>
              <a:t>MCBC Exam</a:t>
            </a: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</a:t>
            </a:r>
            <a:r>
              <a:rPr lang="en-US"/>
              <a:t>oftware</a:t>
            </a:r>
          </a:p>
        </p:txBody>
      </p:sp>
      <p:sp>
        <p:nvSpPr>
          <p:cNvPr id="94" name="Shape 94"/>
          <p:cNvSpPr txBox="1"/>
          <p:nvPr>
            <p:ph idx="3" type="body"/>
          </p:nvPr>
        </p:nvSpPr>
        <p:spPr>
          <a:xfrm>
            <a:off x="4645025" y="1143000"/>
            <a:ext cx="4041774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MANUAL </a:t>
            </a: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/>
              <a:t> 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</a:t>
            </a:r>
          </a:p>
        </p:txBody>
      </p:sp>
      <p:sp>
        <p:nvSpPr>
          <p:cNvPr id="95" name="Shape 95"/>
          <p:cNvSpPr txBox="1"/>
          <p:nvPr>
            <p:ph idx="4" type="body"/>
          </p:nvPr>
        </p:nvSpPr>
        <p:spPr>
          <a:xfrm>
            <a:off x="4645025" y="2220911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/>
              <a:t>Manual Intervention</a:t>
            </a:r>
          </a:p>
          <a:p>
            <a:pPr indent="-342900" lvl="0" marL="3429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/>
              <a:t>Error Prone</a:t>
            </a:r>
          </a:p>
          <a:p>
            <a:pPr indent="-342900" lvl="0" marL="3429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/>
              <a:t>Time Consuming</a:t>
            </a:r>
          </a:p>
          <a:p>
            <a:pPr indent="-342900" lvl="0" marL="3429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Difficult to record and maintain.</a:t>
            </a:r>
          </a:p>
          <a:p>
            <a:pPr indent="-342900" lvl="0" marL="3429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/>
              <a:t>N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 environment friendly.</a:t>
            </a: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Shape 96"/>
          <p:cNvSpPr txBox="1"/>
          <p:nvPr>
            <p:ph idx="2" type="body"/>
          </p:nvPr>
        </p:nvSpPr>
        <p:spPr>
          <a:xfrm>
            <a:off x="381000" y="2209800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/>
              <a:t>Complete Automation</a:t>
            </a:r>
          </a:p>
          <a:p>
            <a:pPr indent="-342900" lvl="0" marL="3429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/>
              <a:t>100% Accuracy</a:t>
            </a:r>
          </a:p>
          <a:p>
            <a:pPr indent="-342900" lvl="0" marL="3429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/>
              <a:t>Time Economical</a:t>
            </a:r>
          </a:p>
          <a:p>
            <a:pPr indent="-342900" lvl="0" marL="3429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/>
              <a:t>Easy to maintain record</a:t>
            </a:r>
          </a:p>
          <a:p>
            <a:pPr indent="-342900" lvl="0" marL="3429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Environment friendly.</a:t>
            </a:r>
          </a:p>
          <a:p>
            <a:pPr indent="-342900" lvl="0" marL="3429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lide1.jpg" id="97" name="Shape 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4975" y="4588825"/>
            <a:ext cx="2658449" cy="157227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/>
        </p:nvSpPr>
        <p:spPr>
          <a:xfrm>
            <a:off x="1422175" y="3318375"/>
            <a:ext cx="1548600" cy="1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ok-hand-sign.png" id="99" name="Shape 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70775" y="1070475"/>
            <a:ext cx="1292225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umpy-face-clipart-1.jpg.png" id="100" name="Shape 1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84775" y="903800"/>
            <a:ext cx="995174" cy="10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me.jpg"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48099"/>
            <a:ext cx="9144000" cy="590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/>
        </p:nvSpPr>
        <p:spPr>
          <a:xfrm>
            <a:off x="21000" y="173825"/>
            <a:ext cx="9102000" cy="8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400"/>
              <a:t>HOMEPAGE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103516"/>
            <a:ext cx="8520600" cy="81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Teacher Dashboard</a:t>
            </a:r>
          </a:p>
        </p:txBody>
      </p:sp>
      <p:pic>
        <p:nvPicPr>
          <p:cNvPr descr="Teacher.jpg"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27124"/>
            <a:ext cx="9144001" cy="583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248475" y="293116"/>
            <a:ext cx="8520600" cy="81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Student Dashboard</a:t>
            </a:r>
          </a:p>
        </p:txBody>
      </p:sp>
      <p:pic>
        <p:nvPicPr>
          <p:cNvPr descr="Student.jpg"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10625"/>
            <a:ext cx="9144000" cy="5451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593366"/>
            <a:ext cx="8520600" cy="81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Test Window </a:t>
            </a:r>
          </a:p>
        </p:txBody>
      </p:sp>
      <p:pic>
        <p:nvPicPr>
          <p:cNvPr descr="Test.jpg"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7" y="1410862"/>
            <a:ext cx="8715375" cy="515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3.jpg"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"/>
            <a:ext cx="9144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/>
          <p:nvPr>
            <p:ph type="title"/>
          </p:nvPr>
        </p:nvSpPr>
        <p:spPr>
          <a:xfrm>
            <a:off x="457200" y="274637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44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FUTURE PLAN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33600" y="1066800"/>
            <a:ext cx="8104500" cy="57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 	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link </a:t>
            </a:r>
            <a:r>
              <a:rPr lang="en-US" sz="2400"/>
              <a:t>software to email addresses</a:t>
            </a:r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To Integrate learning material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                            Include Notifications</a:t>
            </a:r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                            Digital Report Card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imated-thank-you-image-0118" id="139" name="Shape 1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1066800"/>
            <a:ext cx="7772400" cy="3062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