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40" y="290639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1430" y="2531745"/>
            <a:ext cx="12195175" cy="641985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5240" y="3285490"/>
            <a:ext cx="12225655" cy="62357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luca</dc:creator>
  <cp:lastModifiedBy>luca</cp:lastModifiedBy>
  <cp:revision>14</cp:revision>
  <dcterms:created xsi:type="dcterms:W3CDTF">2019-02-02T20:15:55Z</dcterms:created>
  <dcterms:modified xsi:type="dcterms:W3CDTF">2019-02-02T20:15:55Z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