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3247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270" y="5457825"/>
            <a:ext cx="12195175" cy="641985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5080" y="6211570"/>
            <a:ext cx="12225655" cy="62357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luca</dc:creator>
  <cp:lastModifiedBy>luca</cp:lastModifiedBy>
  <cp:revision>13</cp:revision>
  <dcterms:created xsi:type="dcterms:W3CDTF">2019-02-02T20:15:13Z</dcterms:created>
  <dcterms:modified xsi:type="dcterms:W3CDTF">2019-02-02T20:15:13Z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