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270" y="-9525"/>
            <a:ext cx="12195175" cy="641985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rgbClr val="FFFF00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5080" y="744220"/>
            <a:ext cx="12225655" cy="62357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luca</dc:creator>
  <cp:lastModifiedBy>luca</cp:lastModifiedBy>
  <cp:revision>12</cp:revision>
  <dcterms:created xsi:type="dcterms:W3CDTF">2019-01-18T11:49:36Z</dcterms:created>
  <dcterms:modified xsi:type="dcterms:W3CDTF">2019-01-18T11:49:36Z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