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65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3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53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E4E8-1503-4D9F-9D8F-415E9F255636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66FF86-2418-4213-9677-A93A5EA2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9132" y="3007316"/>
            <a:ext cx="5932868" cy="2283787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Bahnschrift SemiLight" panose="020B0502040204020203" pitchFamily="34" charset="0"/>
              </a:rPr>
              <a:t>                  </a:t>
            </a:r>
            <a:endParaRPr lang="en-US" sz="72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2134" y="2447932"/>
            <a:ext cx="5254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Customer Management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2"/>
          <a:stretch/>
        </p:blipFill>
        <p:spPr>
          <a:xfrm>
            <a:off x="7940363" y="2316316"/>
            <a:ext cx="2209800" cy="18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0"/>
            <a:ext cx="10869769" cy="77273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USE </a:t>
            </a:r>
            <a:r>
              <a:rPr lang="en-US" sz="40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CASE DIAGRAM FOR Customer (Front end)</a:t>
            </a:r>
            <a:endParaRPr lang="en-US" sz="4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8372" y="3536995"/>
            <a:ext cx="470251" cy="442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065079" y="3979573"/>
            <a:ext cx="0" cy="24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937161" y="4224271"/>
            <a:ext cx="127919" cy="122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80437" y="4226316"/>
            <a:ext cx="112561" cy="120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37161" y="4101922"/>
            <a:ext cx="341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9206" y="4422151"/>
            <a:ext cx="110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Customer</a:t>
            </a:r>
            <a:endParaRPr lang="en-US" sz="1400" b="1" dirty="0"/>
          </a:p>
        </p:txBody>
      </p:sp>
      <p:sp>
        <p:nvSpPr>
          <p:cNvPr id="13" name="Oval 12"/>
          <p:cNvSpPr/>
          <p:nvPr/>
        </p:nvSpPr>
        <p:spPr>
          <a:xfrm>
            <a:off x="6923250" y="1417937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45510" y="2249477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44380" y="5251415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702260" y="3219719"/>
            <a:ext cx="1897053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80757" y="5469587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92997" y="2217514"/>
            <a:ext cx="1151383" cy="117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318799" y="2741079"/>
            <a:ext cx="2026711" cy="84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318799" y="3583313"/>
            <a:ext cx="2228930" cy="19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48617" y="4022615"/>
            <a:ext cx="1304886" cy="12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841781" y="4414853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6471199" y="3927071"/>
            <a:ext cx="2370582" cy="63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59681" y="4703018"/>
            <a:ext cx="20756" cy="67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996132" y="872419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5910645" y="1754621"/>
            <a:ext cx="75300" cy="1624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789457" y="3844344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834472" y="5338978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44592" y="2574715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834471" y="1425516"/>
            <a:ext cx="1624479" cy="759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4157734" y="2126679"/>
            <a:ext cx="1488534" cy="141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278156" y="3029639"/>
            <a:ext cx="2383021" cy="85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413936" y="4101922"/>
            <a:ext cx="2225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051127" y="4248338"/>
            <a:ext cx="1528614" cy="112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4690" y="1018109"/>
            <a:ext cx="114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Manage profile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206741" y="1542355"/>
            <a:ext cx="13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View Order history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523884" y="2459182"/>
            <a:ext cx="126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Place order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034356" y="3278486"/>
            <a:ext cx="174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Manage shopping carts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157748" y="4657847"/>
            <a:ext cx="11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With draw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661434" y="5383690"/>
            <a:ext cx="13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View Book</a:t>
            </a:r>
          </a:p>
          <a:p>
            <a:r>
              <a:rPr lang="en-US" sz="1400" b="1" dirty="0" smtClean="0"/>
              <a:t>details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546773" y="5631342"/>
            <a:ext cx="164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Search Books</a:t>
            </a:r>
          </a:p>
          <a:p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015756" y="5575612"/>
            <a:ext cx="164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  Books</a:t>
            </a:r>
          </a:p>
          <a:p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968298" y="4068784"/>
            <a:ext cx="164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Log Out</a:t>
            </a:r>
          </a:p>
          <a:p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849184" y="2753247"/>
            <a:ext cx="164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Log In</a:t>
            </a:r>
          </a:p>
          <a:p>
            <a:endParaRPr 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084466" y="1632273"/>
            <a:ext cx="164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Register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727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148282"/>
            <a:ext cx="11204620" cy="128089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USE </a:t>
            </a:r>
            <a:r>
              <a:rPr lang="en-US" sz="3800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CASE DIAGRAM FOR Customer(back end)</a:t>
            </a:r>
            <a:endParaRPr lang="en-US" sz="3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64089" y="3755935"/>
            <a:ext cx="792743" cy="6357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60460" y="4391696"/>
            <a:ext cx="0" cy="356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64089" y="4748547"/>
            <a:ext cx="385671" cy="261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60460" y="4771017"/>
            <a:ext cx="396372" cy="25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6924" y="4570121"/>
            <a:ext cx="599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58600" y="4570121"/>
            <a:ext cx="103822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96825" y="4006286"/>
            <a:ext cx="1956097" cy="945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0143" y="2274838"/>
            <a:ext cx="2821330" cy="638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71761" y="5229746"/>
            <a:ext cx="2270730" cy="914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9200" y="3588127"/>
            <a:ext cx="2376321" cy="919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84510" y="5930385"/>
            <a:ext cx="1838325" cy="638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573110" y="2862263"/>
            <a:ext cx="1660265" cy="1091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2"/>
          </p:cNvCxnSpPr>
          <p:nvPr/>
        </p:nvCxnSpPr>
        <p:spPr>
          <a:xfrm flipH="1">
            <a:off x="5452922" y="4047638"/>
            <a:ext cx="2216278" cy="35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408402" y="4756901"/>
            <a:ext cx="2475228" cy="63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177381" y="4953075"/>
            <a:ext cx="1277758" cy="912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23"/>
          <p:cNvSpPr txBox="1"/>
          <p:nvPr/>
        </p:nvSpPr>
        <p:spPr>
          <a:xfrm>
            <a:off x="3872038" y="4149676"/>
            <a:ext cx="1262880" cy="66489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 Customers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68192" y="5356704"/>
            <a:ext cx="12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69" name="Text Box 19"/>
          <p:cNvSpPr txBox="1"/>
          <p:nvPr/>
        </p:nvSpPr>
        <p:spPr>
          <a:xfrm>
            <a:off x="6438808" y="2351534"/>
            <a:ext cx="1524000" cy="31172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All Customers</a:t>
            </a:r>
          </a:p>
        </p:txBody>
      </p:sp>
      <p:sp>
        <p:nvSpPr>
          <p:cNvPr id="70" name="Text Box 20"/>
          <p:cNvSpPr txBox="1"/>
          <p:nvPr/>
        </p:nvSpPr>
        <p:spPr>
          <a:xfrm>
            <a:off x="8332213" y="3802629"/>
            <a:ext cx="1276350" cy="54237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Customer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8219185" y="5409405"/>
            <a:ext cx="1276350" cy="28575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Customer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09706" y="6152143"/>
            <a:ext cx="1391728" cy="305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Edit Customer</a:t>
            </a:r>
            <a:endParaRPr lang="en-US" sz="14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528033"/>
            <a:ext cx="11964472" cy="738603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lgerian" panose="04020705040A02060702" pitchFamily="82" charset="0"/>
              </a:rPr>
              <a:t>					</a:t>
            </a:r>
            <a:r>
              <a:rPr lang="en-US" sz="1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17341" y="986470"/>
            <a:ext cx="334851" cy="34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84766" y="1329322"/>
            <a:ext cx="0" cy="16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918949" y="1497306"/>
            <a:ext cx="167425" cy="13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89594" y="1509277"/>
            <a:ext cx="167426" cy="13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01053" y="1412297"/>
            <a:ext cx="167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5534" y="129712"/>
            <a:ext cx="86546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SEQUENCE DIAGRAM FOR CUSTOMER</a:t>
            </a:r>
            <a:endParaRPr lang="en-US" sz="2500" b="1" dirty="0"/>
          </a:p>
        </p:txBody>
      </p:sp>
      <p:sp>
        <p:nvSpPr>
          <p:cNvPr id="23" name="Rectangle 22"/>
          <p:cNvSpPr/>
          <p:nvPr/>
        </p:nvSpPr>
        <p:spPr>
          <a:xfrm>
            <a:off x="5083718" y="1307379"/>
            <a:ext cx="1339404" cy="37578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Server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80733" y="1289639"/>
            <a:ext cx="1339404" cy="37578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Database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9060" y="1702883"/>
            <a:ext cx="12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custome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85995" y="2072215"/>
            <a:ext cx="270751" cy="53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252192" y="2202287"/>
            <a:ext cx="333723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64288" y="1887549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Register Request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47834" y="2339740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Profile Data</a:t>
            </a:r>
            <a:endParaRPr 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5595438" y="3128677"/>
            <a:ext cx="270751" cy="53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605490" y="2047946"/>
            <a:ext cx="270751" cy="53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866189" y="2202287"/>
            <a:ext cx="3739301" cy="2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261636" y="2576921"/>
            <a:ext cx="3333802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885940" y="2585087"/>
            <a:ext cx="371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001053" y="2026048"/>
            <a:ext cx="167426" cy="467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228045" y="3151857"/>
            <a:ext cx="333723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28045" y="3617851"/>
            <a:ext cx="3333802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887622" y="3603813"/>
            <a:ext cx="3638144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577551" y="3174690"/>
            <a:ext cx="270751" cy="53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992835" y="3174690"/>
            <a:ext cx="3511498" cy="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48315" y="2852471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Login Details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96700" y="3326814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Verification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691963" y="1909446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Register Request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829028" y="2324585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Profile Created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946932" y="2891405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Details to DB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902293" y="3336221"/>
            <a:ext cx="180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Verification</a:t>
            </a:r>
            <a:endParaRPr lang="en-US" sz="1200" b="1" dirty="0"/>
          </a:p>
        </p:txBody>
      </p:sp>
      <p:sp>
        <p:nvSpPr>
          <p:cNvPr id="90" name="Rectangle 89"/>
          <p:cNvSpPr/>
          <p:nvPr/>
        </p:nvSpPr>
        <p:spPr>
          <a:xfrm>
            <a:off x="5600158" y="4054868"/>
            <a:ext cx="261309" cy="46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2248754" y="4112471"/>
            <a:ext cx="333723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252191" y="4491713"/>
            <a:ext cx="3333802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577551" y="4019484"/>
            <a:ext cx="261309" cy="46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544447" y="3838187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View books based on category</a:t>
            </a:r>
            <a:endParaRPr lang="en-US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040704" y="4225379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Books Displayed</a:t>
            </a:r>
            <a:endParaRPr lang="en-US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357724" y="3836883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Category based to DB</a:t>
            </a:r>
            <a:endParaRPr lang="en-US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906086" y="4211769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No. of Books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5611705" y="5058583"/>
            <a:ext cx="261309" cy="46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623502" y="5959963"/>
            <a:ext cx="261309" cy="46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577550" y="5058583"/>
            <a:ext cx="261309" cy="46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2259489" y="5102614"/>
            <a:ext cx="333723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228045" y="5467805"/>
            <a:ext cx="3333802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898728" y="4489256"/>
            <a:ext cx="3638144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963760" y="4093628"/>
            <a:ext cx="3511498" cy="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72381" y="4814721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 to DB</a:t>
            </a:r>
            <a:endParaRPr 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838704" y="5187112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Order Data reflected in library</a:t>
            </a:r>
            <a:endParaRPr lang="en-US" sz="1200" b="1" dirty="0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5992835" y="5115493"/>
            <a:ext cx="3511498" cy="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939406" y="5491675"/>
            <a:ext cx="3638144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621003" y="5184038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Order Data updated</a:t>
            </a:r>
            <a:endParaRPr lang="en-US" sz="12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2257020" y="6012728"/>
            <a:ext cx="3337239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80004" y="5683745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Log Out</a:t>
            </a:r>
            <a:endParaRPr 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054869" y="4799920"/>
            <a:ext cx="2843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Order Books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99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108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Bahnschrift SemiLight</vt:lpstr>
      <vt:lpstr>Calibri</vt:lpstr>
      <vt:lpstr>Century Gothic</vt:lpstr>
      <vt:lpstr>Times New Roman</vt:lpstr>
      <vt:lpstr>Wingdings 3</vt:lpstr>
      <vt:lpstr>Wisp</vt:lpstr>
      <vt:lpstr>                  </vt:lpstr>
      <vt:lpstr>USE CASE DIAGRAM FOR Customer (Front end)</vt:lpstr>
      <vt:lpstr>USE CASE DIAGRAM FOR Customer(back end)</vt:lpstr>
      <vt:lpstr>           </vt:lpstr>
    </vt:vector>
  </TitlesOfParts>
  <Company>CapGemini.com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Soni, Nandini</dc:creator>
  <cp:lastModifiedBy>Harisree, M</cp:lastModifiedBy>
  <cp:revision>57</cp:revision>
  <dcterms:created xsi:type="dcterms:W3CDTF">2019-09-13T07:13:59Z</dcterms:created>
  <dcterms:modified xsi:type="dcterms:W3CDTF">2019-09-14T06:29:02Z</dcterms:modified>
</cp:coreProperties>
</file>