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8DB7A-C2FD-4CCF-834E-FBB03F596AFC}" v="125" dt="2024-01-14T05:12:43.528"/>
    <p1510:client id="{A59C5D13-EA16-468F-A31B-05BB654E1C2A}" v="15" dt="2024-01-14T06:28:31.709"/>
    <p1510:client id="{AAB21573-039C-4EB5-85A6-F6E9B7D5E6D9}" v="5" dt="2024-01-13T13:34:02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BC0F2-BC7F-4914-8121-3D1E1445A90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F8B9C0-0D01-423F-9D1C-2EE22E2E02CF}">
      <dgm:prSet/>
      <dgm:spPr/>
      <dgm:t>
        <a:bodyPr/>
        <a:lstStyle/>
        <a:p>
          <a:r>
            <a:rPr lang="en-US"/>
            <a:t>Title: Strategic Insights for Employee Retention</a:t>
          </a:r>
        </a:p>
      </dgm:t>
    </dgm:pt>
    <dgm:pt modelId="{F39ABA3F-039F-4D3B-A9D1-6E6B65EDA041}" type="parTrans" cxnId="{4620DE36-2B0F-4AB2-958A-B821CFBF2C84}">
      <dgm:prSet/>
      <dgm:spPr/>
      <dgm:t>
        <a:bodyPr/>
        <a:lstStyle/>
        <a:p>
          <a:endParaRPr lang="en-US"/>
        </a:p>
      </dgm:t>
    </dgm:pt>
    <dgm:pt modelId="{5C2CDC72-1715-4856-8D40-7CE1AAFD45BF}" type="sibTrans" cxnId="{4620DE36-2B0F-4AB2-958A-B821CFBF2C84}">
      <dgm:prSet/>
      <dgm:spPr/>
      <dgm:t>
        <a:bodyPr/>
        <a:lstStyle/>
        <a:p>
          <a:endParaRPr lang="en-US"/>
        </a:p>
      </dgm:t>
    </dgm:pt>
    <dgm:pt modelId="{8D8AE06F-D750-4C58-BE3C-098728DC3AC7}">
      <dgm:prSet/>
      <dgm:spPr/>
      <dgm:t>
        <a:bodyPr/>
        <a:lstStyle/>
        <a:p>
          <a:r>
            <a:rPr lang="en-US"/>
            <a:t>Subtitle: Unleashing the Power of HR Analytics</a:t>
          </a:r>
        </a:p>
      </dgm:t>
    </dgm:pt>
    <dgm:pt modelId="{738B47F7-9D76-4ECA-B96B-BDA77C9F02A9}" type="parTrans" cxnId="{1B4B39B7-294B-400C-B858-3A2D18661F89}">
      <dgm:prSet/>
      <dgm:spPr/>
      <dgm:t>
        <a:bodyPr/>
        <a:lstStyle/>
        <a:p>
          <a:endParaRPr lang="en-US"/>
        </a:p>
      </dgm:t>
    </dgm:pt>
    <dgm:pt modelId="{9D3C5AA6-AE0A-4639-81F4-CE8DF65AF50D}" type="sibTrans" cxnId="{1B4B39B7-294B-400C-B858-3A2D18661F89}">
      <dgm:prSet/>
      <dgm:spPr/>
      <dgm:t>
        <a:bodyPr/>
        <a:lstStyle/>
        <a:p>
          <a:endParaRPr lang="en-US"/>
        </a:p>
      </dgm:t>
    </dgm:pt>
    <dgm:pt modelId="{A478ED96-C82B-4971-92EE-6078268CCA59}">
      <dgm:prSet/>
      <dgm:spPr/>
      <dgm:t>
        <a:bodyPr/>
        <a:lstStyle/>
        <a:p>
          <a:r>
            <a:rPr lang="en-US"/>
            <a:t>Agenda</a:t>
          </a:r>
        </a:p>
      </dgm:t>
    </dgm:pt>
    <dgm:pt modelId="{7545ED0F-8B5D-40B6-BED4-65C66F46A2EC}" type="parTrans" cxnId="{92C79628-DF4F-4C43-949A-7135386A525C}">
      <dgm:prSet/>
      <dgm:spPr/>
      <dgm:t>
        <a:bodyPr/>
        <a:lstStyle/>
        <a:p>
          <a:endParaRPr lang="en-US"/>
        </a:p>
      </dgm:t>
    </dgm:pt>
    <dgm:pt modelId="{CB697EAF-4A84-46B2-A9E5-7504EB10AB4C}" type="sibTrans" cxnId="{92C79628-DF4F-4C43-949A-7135386A525C}">
      <dgm:prSet/>
      <dgm:spPr/>
      <dgm:t>
        <a:bodyPr/>
        <a:lstStyle/>
        <a:p>
          <a:endParaRPr lang="en-US"/>
        </a:p>
      </dgm:t>
    </dgm:pt>
    <dgm:pt modelId="{C703B3CE-7510-445A-82D2-03D86EFF5839}">
      <dgm:prSet/>
      <dgm:spPr/>
      <dgm:t>
        <a:bodyPr/>
        <a:lstStyle/>
        <a:p>
          <a:r>
            <a:rPr lang="en-US"/>
            <a:t>Attrition Landscape</a:t>
          </a:r>
        </a:p>
      </dgm:t>
    </dgm:pt>
    <dgm:pt modelId="{1BEE2106-C0D4-42B0-9EB8-9977B5C796F0}" type="parTrans" cxnId="{7DCC873B-7DDF-4C1F-A2A8-38FCEF55AC52}">
      <dgm:prSet/>
      <dgm:spPr/>
      <dgm:t>
        <a:bodyPr/>
        <a:lstStyle/>
        <a:p>
          <a:endParaRPr lang="en-US"/>
        </a:p>
      </dgm:t>
    </dgm:pt>
    <dgm:pt modelId="{96761FE0-BC3F-4454-90A9-E62CABEDBB62}" type="sibTrans" cxnId="{7DCC873B-7DDF-4C1F-A2A8-38FCEF55AC52}">
      <dgm:prSet/>
      <dgm:spPr/>
      <dgm:t>
        <a:bodyPr/>
        <a:lstStyle/>
        <a:p>
          <a:endParaRPr lang="en-US"/>
        </a:p>
      </dgm:t>
    </dgm:pt>
    <dgm:pt modelId="{ECCC109C-68BA-4014-9424-790E3CF328A5}">
      <dgm:prSet/>
      <dgm:spPr/>
      <dgm:t>
        <a:bodyPr/>
        <a:lstStyle/>
        <a:p>
          <a:r>
            <a:rPr lang="en-US"/>
            <a:t>Compensation Dynamics</a:t>
          </a:r>
        </a:p>
      </dgm:t>
    </dgm:pt>
    <dgm:pt modelId="{B9D263C7-3C0D-42EA-BA5C-C7FCBDB499AA}" type="parTrans" cxnId="{8E0D6551-8CE6-4177-B7DD-93309AC5A859}">
      <dgm:prSet/>
      <dgm:spPr/>
      <dgm:t>
        <a:bodyPr/>
        <a:lstStyle/>
        <a:p>
          <a:endParaRPr lang="en-US"/>
        </a:p>
      </dgm:t>
    </dgm:pt>
    <dgm:pt modelId="{3118EEF4-B8DE-418A-B97E-828DD71C9487}" type="sibTrans" cxnId="{8E0D6551-8CE6-4177-B7DD-93309AC5A859}">
      <dgm:prSet/>
      <dgm:spPr/>
      <dgm:t>
        <a:bodyPr/>
        <a:lstStyle/>
        <a:p>
          <a:endParaRPr lang="en-US"/>
        </a:p>
      </dgm:t>
    </dgm:pt>
    <dgm:pt modelId="{96BC5794-7654-44D3-89D1-7684DA8A5DCA}">
      <dgm:prSet/>
      <dgm:spPr/>
      <dgm:t>
        <a:bodyPr/>
        <a:lstStyle/>
        <a:p>
          <a:r>
            <a:rPr lang="en-US"/>
            <a:t>Tailored Retention Strategies</a:t>
          </a:r>
        </a:p>
      </dgm:t>
    </dgm:pt>
    <dgm:pt modelId="{CFAEFDD6-9090-44D8-8A92-730BB973F557}" type="parTrans" cxnId="{7FD35E97-F425-4838-84AB-0C42CCAD1CC5}">
      <dgm:prSet/>
      <dgm:spPr/>
      <dgm:t>
        <a:bodyPr/>
        <a:lstStyle/>
        <a:p>
          <a:endParaRPr lang="en-US"/>
        </a:p>
      </dgm:t>
    </dgm:pt>
    <dgm:pt modelId="{5D574E0E-D1FA-4E13-A92A-0024B04DC222}" type="sibTrans" cxnId="{7FD35E97-F425-4838-84AB-0C42CCAD1CC5}">
      <dgm:prSet/>
      <dgm:spPr/>
      <dgm:t>
        <a:bodyPr/>
        <a:lstStyle/>
        <a:p>
          <a:endParaRPr lang="en-US"/>
        </a:p>
      </dgm:t>
    </dgm:pt>
    <dgm:pt modelId="{02D4D0C1-F684-4970-AC6C-C06BAD6E7531}">
      <dgm:prSet/>
      <dgm:spPr/>
      <dgm:t>
        <a:bodyPr/>
        <a:lstStyle/>
        <a:p>
          <a:r>
            <a:rPr lang="en-US"/>
            <a:t>Financial Wellness &amp; Attrition</a:t>
          </a:r>
        </a:p>
      </dgm:t>
    </dgm:pt>
    <dgm:pt modelId="{D86F8AE3-2933-4A21-AAC9-6BD16FC076C3}" type="parTrans" cxnId="{5FD4CAE0-3B5A-480C-9F96-2C386C09F87E}">
      <dgm:prSet/>
      <dgm:spPr/>
      <dgm:t>
        <a:bodyPr/>
        <a:lstStyle/>
        <a:p>
          <a:endParaRPr lang="en-US"/>
        </a:p>
      </dgm:t>
    </dgm:pt>
    <dgm:pt modelId="{6ACAD35C-A030-4938-ADE3-D5C3C1FC2320}" type="sibTrans" cxnId="{5FD4CAE0-3B5A-480C-9F96-2C386C09F87E}">
      <dgm:prSet/>
      <dgm:spPr/>
      <dgm:t>
        <a:bodyPr/>
        <a:lstStyle/>
        <a:p>
          <a:endParaRPr lang="en-US"/>
        </a:p>
      </dgm:t>
    </dgm:pt>
    <dgm:pt modelId="{3EF3A615-FCA7-4254-A949-256CDA31D90D}">
      <dgm:prSet/>
      <dgm:spPr/>
      <dgm:t>
        <a:bodyPr/>
        <a:lstStyle/>
        <a:p>
          <a:r>
            <a:rPr lang="en-US"/>
            <a:t>Longevity Recognition</a:t>
          </a:r>
        </a:p>
      </dgm:t>
    </dgm:pt>
    <dgm:pt modelId="{8E2444F9-BB35-49D9-9B40-5EB9BD1C96A0}" type="parTrans" cxnId="{2A9D5624-95AC-497D-A768-12E49EFA6DA8}">
      <dgm:prSet/>
      <dgm:spPr/>
      <dgm:t>
        <a:bodyPr/>
        <a:lstStyle/>
        <a:p>
          <a:endParaRPr lang="en-US"/>
        </a:p>
      </dgm:t>
    </dgm:pt>
    <dgm:pt modelId="{1FE145DF-32A5-445E-9971-3690C992C7A9}" type="sibTrans" cxnId="{2A9D5624-95AC-497D-A768-12E49EFA6DA8}">
      <dgm:prSet/>
      <dgm:spPr/>
      <dgm:t>
        <a:bodyPr/>
        <a:lstStyle/>
        <a:p>
          <a:endParaRPr lang="en-US"/>
        </a:p>
      </dgm:t>
    </dgm:pt>
    <dgm:pt modelId="{2542F5F8-61FE-4D8A-AA45-44B131C5C6C4}">
      <dgm:prSet/>
      <dgm:spPr/>
      <dgm:t>
        <a:bodyPr/>
        <a:lstStyle/>
        <a:p>
          <a:r>
            <a:rPr lang="en-US"/>
            <a:t>Work-Life Harmony</a:t>
          </a:r>
        </a:p>
      </dgm:t>
    </dgm:pt>
    <dgm:pt modelId="{55E2E0BC-29B8-4984-A78C-9C0DC975088D}" type="parTrans" cxnId="{101E9F21-0BA3-4840-A3AA-4F8E1DEEB907}">
      <dgm:prSet/>
      <dgm:spPr/>
      <dgm:t>
        <a:bodyPr/>
        <a:lstStyle/>
        <a:p>
          <a:endParaRPr lang="en-US"/>
        </a:p>
      </dgm:t>
    </dgm:pt>
    <dgm:pt modelId="{6D9BD5D7-5234-4057-A623-E0CF66F3CB16}" type="sibTrans" cxnId="{101E9F21-0BA3-4840-A3AA-4F8E1DEEB907}">
      <dgm:prSet/>
      <dgm:spPr/>
      <dgm:t>
        <a:bodyPr/>
        <a:lstStyle/>
        <a:p>
          <a:endParaRPr lang="en-US"/>
        </a:p>
      </dgm:t>
    </dgm:pt>
    <dgm:pt modelId="{725A4C9B-2646-4FAE-B20A-A51BF43A2FC5}">
      <dgm:prSet/>
      <dgm:spPr/>
      <dgm:t>
        <a:bodyPr/>
        <a:lstStyle/>
        <a:p>
          <a:r>
            <a:rPr lang="en-US"/>
            <a:t>Career Progression Impact</a:t>
          </a:r>
        </a:p>
      </dgm:t>
    </dgm:pt>
    <dgm:pt modelId="{49F7D258-B16A-4E77-AF0C-97315907F0A8}" type="parTrans" cxnId="{B1976024-8760-449E-B1EC-256C56CE5073}">
      <dgm:prSet/>
      <dgm:spPr/>
      <dgm:t>
        <a:bodyPr/>
        <a:lstStyle/>
        <a:p>
          <a:endParaRPr lang="en-US"/>
        </a:p>
      </dgm:t>
    </dgm:pt>
    <dgm:pt modelId="{0610FA40-8440-41B2-BD60-6ACE2C43B66C}" type="sibTrans" cxnId="{B1976024-8760-449E-B1EC-256C56CE5073}">
      <dgm:prSet/>
      <dgm:spPr/>
      <dgm:t>
        <a:bodyPr/>
        <a:lstStyle/>
        <a:p>
          <a:endParaRPr lang="en-US"/>
        </a:p>
      </dgm:t>
    </dgm:pt>
    <dgm:pt modelId="{F4D1FE1A-24DE-46F8-AE47-4395CA92B685}" type="pres">
      <dgm:prSet presAssocID="{FF7BC0F2-BC7F-4914-8121-3D1E1445A905}" presName="linear" presStyleCnt="0">
        <dgm:presLayoutVars>
          <dgm:animLvl val="lvl"/>
          <dgm:resizeHandles val="exact"/>
        </dgm:presLayoutVars>
      </dgm:prSet>
      <dgm:spPr/>
    </dgm:pt>
    <dgm:pt modelId="{70619434-1ACE-4409-B944-60D76DEDC686}" type="pres">
      <dgm:prSet presAssocID="{D3F8B9C0-0D01-423F-9D1C-2EE22E2E02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1DBC6D-0D2B-48C2-896E-16B79131C074}" type="pres">
      <dgm:prSet presAssocID="{5C2CDC72-1715-4856-8D40-7CE1AAFD45BF}" presName="spacer" presStyleCnt="0"/>
      <dgm:spPr/>
    </dgm:pt>
    <dgm:pt modelId="{48125821-FCDC-48C0-8197-0F2BF48EF912}" type="pres">
      <dgm:prSet presAssocID="{8D8AE06F-D750-4C58-BE3C-098728DC3A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688200-E8F1-4D33-888C-9767F3B84C41}" type="pres">
      <dgm:prSet presAssocID="{9D3C5AA6-AE0A-4639-81F4-CE8DF65AF50D}" presName="spacer" presStyleCnt="0"/>
      <dgm:spPr/>
    </dgm:pt>
    <dgm:pt modelId="{BC601E22-41CA-4EA0-A295-8E5C819F1B90}" type="pres">
      <dgm:prSet presAssocID="{A478ED96-C82B-4971-92EE-6078268CCA5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06A6F2-EB7C-4BBA-A63C-81181EEB4BCC}" type="pres">
      <dgm:prSet presAssocID="{A478ED96-C82B-4971-92EE-6078268CCA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8D6B416-974A-4305-A3B2-B858ACADBFAA}" type="presOf" srcId="{96BC5794-7654-44D3-89D1-7684DA8A5DCA}" destId="{1706A6F2-EB7C-4BBA-A63C-81181EEB4BCC}" srcOrd="0" destOrd="2" presId="urn:microsoft.com/office/officeart/2005/8/layout/vList2"/>
    <dgm:cxn modelId="{37C8611F-6040-4D81-96A5-E2BF4FE3DFAB}" type="presOf" srcId="{2542F5F8-61FE-4D8A-AA45-44B131C5C6C4}" destId="{1706A6F2-EB7C-4BBA-A63C-81181EEB4BCC}" srcOrd="0" destOrd="5" presId="urn:microsoft.com/office/officeart/2005/8/layout/vList2"/>
    <dgm:cxn modelId="{101E9F21-0BA3-4840-A3AA-4F8E1DEEB907}" srcId="{A478ED96-C82B-4971-92EE-6078268CCA59}" destId="{2542F5F8-61FE-4D8A-AA45-44B131C5C6C4}" srcOrd="5" destOrd="0" parTransId="{55E2E0BC-29B8-4984-A78C-9C0DC975088D}" sibTransId="{6D9BD5D7-5234-4057-A623-E0CF66F3CB16}"/>
    <dgm:cxn modelId="{B1976024-8760-449E-B1EC-256C56CE5073}" srcId="{A478ED96-C82B-4971-92EE-6078268CCA59}" destId="{725A4C9B-2646-4FAE-B20A-A51BF43A2FC5}" srcOrd="6" destOrd="0" parTransId="{49F7D258-B16A-4E77-AF0C-97315907F0A8}" sibTransId="{0610FA40-8440-41B2-BD60-6ACE2C43B66C}"/>
    <dgm:cxn modelId="{2A9D5624-95AC-497D-A768-12E49EFA6DA8}" srcId="{A478ED96-C82B-4971-92EE-6078268CCA59}" destId="{3EF3A615-FCA7-4254-A949-256CDA31D90D}" srcOrd="4" destOrd="0" parTransId="{8E2444F9-BB35-49D9-9B40-5EB9BD1C96A0}" sibTransId="{1FE145DF-32A5-445E-9971-3690C992C7A9}"/>
    <dgm:cxn modelId="{92C79628-DF4F-4C43-949A-7135386A525C}" srcId="{FF7BC0F2-BC7F-4914-8121-3D1E1445A905}" destId="{A478ED96-C82B-4971-92EE-6078268CCA59}" srcOrd="2" destOrd="0" parTransId="{7545ED0F-8B5D-40B6-BED4-65C66F46A2EC}" sibTransId="{CB697EAF-4A84-46B2-A9E5-7504EB10AB4C}"/>
    <dgm:cxn modelId="{4620DE36-2B0F-4AB2-958A-B821CFBF2C84}" srcId="{FF7BC0F2-BC7F-4914-8121-3D1E1445A905}" destId="{D3F8B9C0-0D01-423F-9D1C-2EE22E2E02CF}" srcOrd="0" destOrd="0" parTransId="{F39ABA3F-039F-4D3B-A9D1-6E6B65EDA041}" sibTransId="{5C2CDC72-1715-4856-8D40-7CE1AAFD45BF}"/>
    <dgm:cxn modelId="{7DCC873B-7DDF-4C1F-A2A8-38FCEF55AC52}" srcId="{A478ED96-C82B-4971-92EE-6078268CCA59}" destId="{C703B3CE-7510-445A-82D2-03D86EFF5839}" srcOrd="0" destOrd="0" parTransId="{1BEE2106-C0D4-42B0-9EB8-9977B5C796F0}" sibTransId="{96761FE0-BC3F-4454-90A9-E62CABEDBB62}"/>
    <dgm:cxn modelId="{BDE97F46-37D3-4F1A-ABEE-E01A2831184C}" type="presOf" srcId="{02D4D0C1-F684-4970-AC6C-C06BAD6E7531}" destId="{1706A6F2-EB7C-4BBA-A63C-81181EEB4BCC}" srcOrd="0" destOrd="3" presId="urn:microsoft.com/office/officeart/2005/8/layout/vList2"/>
    <dgm:cxn modelId="{8E0D6551-8CE6-4177-B7DD-93309AC5A859}" srcId="{A478ED96-C82B-4971-92EE-6078268CCA59}" destId="{ECCC109C-68BA-4014-9424-790E3CF328A5}" srcOrd="1" destOrd="0" parTransId="{B9D263C7-3C0D-42EA-BA5C-C7FCBDB499AA}" sibTransId="{3118EEF4-B8DE-418A-B97E-828DD71C9487}"/>
    <dgm:cxn modelId="{907CAA81-DFEA-40E1-907A-D065C49619D1}" type="presOf" srcId="{ECCC109C-68BA-4014-9424-790E3CF328A5}" destId="{1706A6F2-EB7C-4BBA-A63C-81181EEB4BCC}" srcOrd="0" destOrd="1" presId="urn:microsoft.com/office/officeart/2005/8/layout/vList2"/>
    <dgm:cxn modelId="{7FD35E97-F425-4838-84AB-0C42CCAD1CC5}" srcId="{A478ED96-C82B-4971-92EE-6078268CCA59}" destId="{96BC5794-7654-44D3-89D1-7684DA8A5DCA}" srcOrd="2" destOrd="0" parTransId="{CFAEFDD6-9090-44D8-8A92-730BB973F557}" sibTransId="{5D574E0E-D1FA-4E13-A92A-0024B04DC222}"/>
    <dgm:cxn modelId="{2A76509D-81AA-40A2-B621-E94586F89F4B}" type="presOf" srcId="{725A4C9B-2646-4FAE-B20A-A51BF43A2FC5}" destId="{1706A6F2-EB7C-4BBA-A63C-81181EEB4BCC}" srcOrd="0" destOrd="6" presId="urn:microsoft.com/office/officeart/2005/8/layout/vList2"/>
    <dgm:cxn modelId="{937A7B9F-0616-4ADB-8F8A-601F8659FB0B}" type="presOf" srcId="{A478ED96-C82B-4971-92EE-6078268CCA59}" destId="{BC601E22-41CA-4EA0-A295-8E5C819F1B90}" srcOrd="0" destOrd="0" presId="urn:microsoft.com/office/officeart/2005/8/layout/vList2"/>
    <dgm:cxn modelId="{2F4C26AC-173B-4A57-ABFB-9522A59387B0}" type="presOf" srcId="{8D8AE06F-D750-4C58-BE3C-098728DC3AC7}" destId="{48125821-FCDC-48C0-8197-0F2BF48EF912}" srcOrd="0" destOrd="0" presId="urn:microsoft.com/office/officeart/2005/8/layout/vList2"/>
    <dgm:cxn modelId="{1B4B39B7-294B-400C-B858-3A2D18661F89}" srcId="{FF7BC0F2-BC7F-4914-8121-3D1E1445A905}" destId="{8D8AE06F-D750-4C58-BE3C-098728DC3AC7}" srcOrd="1" destOrd="0" parTransId="{738B47F7-9D76-4ECA-B96B-BDA77C9F02A9}" sibTransId="{9D3C5AA6-AE0A-4639-81F4-CE8DF65AF50D}"/>
    <dgm:cxn modelId="{36F27EC7-2387-4A55-B4A1-98D00EAB9737}" type="presOf" srcId="{C703B3CE-7510-445A-82D2-03D86EFF5839}" destId="{1706A6F2-EB7C-4BBA-A63C-81181EEB4BCC}" srcOrd="0" destOrd="0" presId="urn:microsoft.com/office/officeart/2005/8/layout/vList2"/>
    <dgm:cxn modelId="{3C42C5CF-DB4F-4794-91DD-A16F4F5921C5}" type="presOf" srcId="{FF7BC0F2-BC7F-4914-8121-3D1E1445A905}" destId="{F4D1FE1A-24DE-46F8-AE47-4395CA92B685}" srcOrd="0" destOrd="0" presId="urn:microsoft.com/office/officeart/2005/8/layout/vList2"/>
    <dgm:cxn modelId="{588DE5D9-96A5-48F5-AA2E-752312B22E18}" type="presOf" srcId="{D3F8B9C0-0D01-423F-9D1C-2EE22E2E02CF}" destId="{70619434-1ACE-4409-B944-60D76DEDC686}" srcOrd="0" destOrd="0" presId="urn:microsoft.com/office/officeart/2005/8/layout/vList2"/>
    <dgm:cxn modelId="{5FD4CAE0-3B5A-480C-9F96-2C386C09F87E}" srcId="{A478ED96-C82B-4971-92EE-6078268CCA59}" destId="{02D4D0C1-F684-4970-AC6C-C06BAD6E7531}" srcOrd="3" destOrd="0" parTransId="{D86F8AE3-2933-4A21-AAC9-6BD16FC076C3}" sibTransId="{6ACAD35C-A030-4938-ADE3-D5C3C1FC2320}"/>
    <dgm:cxn modelId="{B6963CFD-A2A8-47C0-BB64-C0DFEEF6CD61}" type="presOf" srcId="{3EF3A615-FCA7-4254-A949-256CDA31D90D}" destId="{1706A6F2-EB7C-4BBA-A63C-81181EEB4BCC}" srcOrd="0" destOrd="4" presId="urn:microsoft.com/office/officeart/2005/8/layout/vList2"/>
    <dgm:cxn modelId="{CA55E558-5E0C-47FB-8513-D0DA1CC58D4D}" type="presParOf" srcId="{F4D1FE1A-24DE-46F8-AE47-4395CA92B685}" destId="{70619434-1ACE-4409-B944-60D76DEDC686}" srcOrd="0" destOrd="0" presId="urn:microsoft.com/office/officeart/2005/8/layout/vList2"/>
    <dgm:cxn modelId="{4D379B87-3BDB-4ADB-B20E-5EC469864C2D}" type="presParOf" srcId="{F4D1FE1A-24DE-46F8-AE47-4395CA92B685}" destId="{1A1DBC6D-0D2B-48C2-896E-16B79131C074}" srcOrd="1" destOrd="0" presId="urn:microsoft.com/office/officeart/2005/8/layout/vList2"/>
    <dgm:cxn modelId="{6E3DE605-D195-42FA-AE26-1D4253AF960C}" type="presParOf" srcId="{F4D1FE1A-24DE-46F8-AE47-4395CA92B685}" destId="{48125821-FCDC-48C0-8197-0F2BF48EF912}" srcOrd="2" destOrd="0" presId="urn:microsoft.com/office/officeart/2005/8/layout/vList2"/>
    <dgm:cxn modelId="{52254044-CBBC-459C-A4D2-D05317BF44CC}" type="presParOf" srcId="{F4D1FE1A-24DE-46F8-AE47-4395CA92B685}" destId="{44688200-E8F1-4D33-888C-9767F3B84C41}" srcOrd="3" destOrd="0" presId="urn:microsoft.com/office/officeart/2005/8/layout/vList2"/>
    <dgm:cxn modelId="{4C3AC067-134B-4509-A11B-005BCDCC0BBB}" type="presParOf" srcId="{F4D1FE1A-24DE-46F8-AE47-4395CA92B685}" destId="{BC601E22-41CA-4EA0-A295-8E5C819F1B90}" srcOrd="4" destOrd="0" presId="urn:microsoft.com/office/officeart/2005/8/layout/vList2"/>
    <dgm:cxn modelId="{8B0786BB-F1FF-41A1-A62C-13A11520D09C}" type="presParOf" srcId="{F4D1FE1A-24DE-46F8-AE47-4395CA92B685}" destId="{1706A6F2-EB7C-4BBA-A63C-81181EEB4BC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A1C2D-122C-4478-BBA1-FAE3C2619E54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8162D7-252E-4AE4-880C-22676413FBD5}">
      <dgm:prSet/>
      <dgm:spPr/>
      <dgm:t>
        <a:bodyPr/>
        <a:lstStyle/>
        <a:p>
          <a:pPr rtl="0"/>
          <a:r>
            <a:rPr lang="en-US"/>
            <a:t>Visual: Engaging</a:t>
          </a:r>
          <a:r>
            <a:rPr lang="en-US">
              <a:latin typeface="Avenir Next LT Pro"/>
            </a:rPr>
            <a:t> pie</a:t>
          </a:r>
          <a:r>
            <a:rPr lang="en-US"/>
            <a:t> chart displaying attrition rates by department</a:t>
          </a:r>
        </a:p>
      </dgm:t>
    </dgm:pt>
    <dgm:pt modelId="{4263AA8B-FD67-4349-8FFF-F09FB0B31DA2}" type="parTrans" cxnId="{31897FAC-C044-4FB9-80B0-D68D4E48734A}">
      <dgm:prSet/>
      <dgm:spPr/>
      <dgm:t>
        <a:bodyPr/>
        <a:lstStyle/>
        <a:p>
          <a:endParaRPr lang="en-US"/>
        </a:p>
      </dgm:t>
    </dgm:pt>
    <dgm:pt modelId="{54D63679-3EDB-47D3-BF1B-FC4073FB739D}" type="sibTrans" cxnId="{31897FAC-C044-4FB9-80B0-D68D4E48734A}">
      <dgm:prSet/>
      <dgm:spPr/>
      <dgm:t>
        <a:bodyPr/>
        <a:lstStyle/>
        <a:p>
          <a:endParaRPr lang="en-US"/>
        </a:p>
      </dgm:t>
    </dgm:pt>
    <dgm:pt modelId="{34742DA6-B92D-4710-A85B-29172D7211A4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C5F1EDAA-AF58-4AD5-A230-0796BAE743B5}" type="parTrans" cxnId="{AAF999F0-FFE6-4B52-99EE-037A549DB60E}">
      <dgm:prSet/>
      <dgm:spPr/>
      <dgm:t>
        <a:bodyPr/>
        <a:lstStyle/>
        <a:p>
          <a:endParaRPr lang="en-US"/>
        </a:p>
      </dgm:t>
    </dgm:pt>
    <dgm:pt modelId="{85FACAD1-57D6-4FCF-B369-C11249D55C23}" type="sibTrans" cxnId="{AAF999F0-FFE6-4B52-99EE-037A549DB60E}">
      <dgm:prSet/>
      <dgm:spPr/>
      <dgm:t>
        <a:bodyPr/>
        <a:lstStyle/>
        <a:p>
          <a:endParaRPr lang="en-US"/>
        </a:p>
      </dgm:t>
    </dgm:pt>
    <dgm:pt modelId="{05375027-114B-440D-9315-9635E94167A4}">
      <dgm:prSet/>
      <dgm:spPr/>
      <dgm:t>
        <a:bodyPr/>
        <a:lstStyle/>
        <a:p>
          <a:r>
            <a:rPr lang="en-US"/>
            <a:t>Research &amp; Development faces the highest attrition at 17%</a:t>
          </a:r>
        </a:p>
      </dgm:t>
    </dgm:pt>
    <dgm:pt modelId="{98D9C4D9-40FF-44CF-AD80-431AAF384934}" type="parTrans" cxnId="{4698539B-B952-46F7-A4BF-4929BA6C8B60}">
      <dgm:prSet/>
      <dgm:spPr/>
      <dgm:t>
        <a:bodyPr/>
        <a:lstStyle/>
        <a:p>
          <a:endParaRPr lang="en-US"/>
        </a:p>
      </dgm:t>
    </dgm:pt>
    <dgm:pt modelId="{A43FA4F6-F29D-43C8-9B3F-E0885DFC0851}" type="sibTrans" cxnId="{4698539B-B952-46F7-A4BF-4929BA6C8B60}">
      <dgm:prSet/>
      <dgm:spPr/>
      <dgm:t>
        <a:bodyPr/>
        <a:lstStyle/>
        <a:p>
          <a:endParaRPr lang="en-US"/>
        </a:p>
      </dgm:t>
    </dgm:pt>
    <dgm:pt modelId="{FB8F6F4E-E08A-4FB6-B2E5-F06F4A86268C}">
      <dgm:prSet/>
      <dgm:spPr/>
      <dgm:t>
        <a:bodyPr/>
        <a:lstStyle/>
        <a:p>
          <a:r>
            <a:rPr lang="en-US"/>
            <a:t>Notable consistency in attrition rates across other departments</a:t>
          </a:r>
        </a:p>
      </dgm:t>
    </dgm:pt>
    <dgm:pt modelId="{B59A6C2C-CD24-46CB-9219-09EA0A10D61E}" type="parTrans" cxnId="{7705CFFA-E2C6-41F5-BE71-BB95F545DC94}">
      <dgm:prSet/>
      <dgm:spPr/>
      <dgm:t>
        <a:bodyPr/>
        <a:lstStyle/>
        <a:p>
          <a:endParaRPr lang="en-US"/>
        </a:p>
      </dgm:t>
    </dgm:pt>
    <dgm:pt modelId="{06DBAEDB-8468-4B75-B549-DBE0C79109C9}" type="sibTrans" cxnId="{7705CFFA-E2C6-41F5-BE71-BB95F545DC94}">
      <dgm:prSet/>
      <dgm:spPr/>
      <dgm:t>
        <a:bodyPr/>
        <a:lstStyle/>
        <a:p>
          <a:endParaRPr lang="en-US"/>
        </a:p>
      </dgm:t>
    </dgm:pt>
    <dgm:pt modelId="{238B81F6-FFCD-4969-B1B5-31DF98281157}">
      <dgm:prSet/>
      <dgm:spPr/>
      <dgm:t>
        <a:bodyPr/>
        <a:lstStyle/>
        <a:p>
          <a:r>
            <a:rPr lang="en-US"/>
            <a:t>Suggestions</a:t>
          </a:r>
        </a:p>
      </dgm:t>
    </dgm:pt>
    <dgm:pt modelId="{98E9A11B-34E3-4EFF-A384-BF01061EB3C3}" type="parTrans" cxnId="{E9A693A8-372F-46ED-823D-FF864E9E41A7}">
      <dgm:prSet/>
      <dgm:spPr/>
      <dgm:t>
        <a:bodyPr/>
        <a:lstStyle/>
        <a:p>
          <a:endParaRPr lang="en-US"/>
        </a:p>
      </dgm:t>
    </dgm:pt>
    <dgm:pt modelId="{B2193F45-E3D5-44A6-A935-D5BFCE8A6029}" type="sibTrans" cxnId="{E9A693A8-372F-46ED-823D-FF864E9E41A7}">
      <dgm:prSet/>
      <dgm:spPr/>
      <dgm:t>
        <a:bodyPr/>
        <a:lstStyle/>
        <a:p>
          <a:endParaRPr lang="en-US"/>
        </a:p>
      </dgm:t>
    </dgm:pt>
    <dgm:pt modelId="{1E2607CA-B6F9-4AE1-9F56-86E8BA2E21DB}">
      <dgm:prSet/>
      <dgm:spPr/>
      <dgm:t>
        <a:bodyPr/>
        <a:lstStyle/>
        <a:p>
          <a:r>
            <a:rPr lang="en-US"/>
            <a:t>Probe deeper into R&amp;D culture and growth opportunities</a:t>
          </a:r>
        </a:p>
      </dgm:t>
    </dgm:pt>
    <dgm:pt modelId="{E2AADB43-635D-4195-9A7E-E7070FD2F205}" type="parTrans" cxnId="{663B6C90-B627-437F-988D-545AFE998AF9}">
      <dgm:prSet/>
      <dgm:spPr/>
      <dgm:t>
        <a:bodyPr/>
        <a:lstStyle/>
        <a:p>
          <a:endParaRPr lang="en-US"/>
        </a:p>
      </dgm:t>
    </dgm:pt>
    <dgm:pt modelId="{3F8C5945-76EB-4E53-A3B5-6E487DC3335D}" type="sibTrans" cxnId="{663B6C90-B627-437F-988D-545AFE998AF9}">
      <dgm:prSet/>
      <dgm:spPr/>
      <dgm:t>
        <a:bodyPr/>
        <a:lstStyle/>
        <a:p>
          <a:endParaRPr lang="en-US"/>
        </a:p>
      </dgm:t>
    </dgm:pt>
    <dgm:pt modelId="{6F32C4B1-0D84-4FDC-9076-00051785671E}">
      <dgm:prSet/>
      <dgm:spPr/>
      <dgm:t>
        <a:bodyPr/>
        <a:lstStyle/>
        <a:p>
          <a:r>
            <a:rPr lang="en-US"/>
            <a:t>Consider implementing successful strategies from Hardware and Sales in other departments</a:t>
          </a:r>
        </a:p>
      </dgm:t>
    </dgm:pt>
    <dgm:pt modelId="{B7529120-2469-4EEB-8E29-0B111EFBC69F}" type="parTrans" cxnId="{F84A8C5E-90B8-4BD7-AE22-83246B9A7BB3}">
      <dgm:prSet/>
      <dgm:spPr/>
      <dgm:t>
        <a:bodyPr/>
        <a:lstStyle/>
        <a:p>
          <a:endParaRPr lang="en-US"/>
        </a:p>
      </dgm:t>
    </dgm:pt>
    <dgm:pt modelId="{9B7190FC-1277-415F-9D0B-A9B9E6B26408}" type="sibTrans" cxnId="{F84A8C5E-90B8-4BD7-AE22-83246B9A7BB3}">
      <dgm:prSet/>
      <dgm:spPr/>
      <dgm:t>
        <a:bodyPr/>
        <a:lstStyle/>
        <a:p>
          <a:endParaRPr lang="en-US"/>
        </a:p>
      </dgm:t>
    </dgm:pt>
    <dgm:pt modelId="{C36C8E12-E4F2-4F17-B6FB-8CAECC2A689C}" type="pres">
      <dgm:prSet presAssocID="{C20A1C2D-122C-4478-BBA1-FAE3C2619E54}" presName="Name0" presStyleCnt="0">
        <dgm:presLayoutVars>
          <dgm:dir/>
          <dgm:animLvl val="lvl"/>
          <dgm:resizeHandles val="exact"/>
        </dgm:presLayoutVars>
      </dgm:prSet>
      <dgm:spPr/>
    </dgm:pt>
    <dgm:pt modelId="{EBEB4F6B-A2B1-464F-95E5-4204220AFAB2}" type="pres">
      <dgm:prSet presAssocID="{238B81F6-FFCD-4969-B1B5-31DF98281157}" presName="boxAndChildren" presStyleCnt="0"/>
      <dgm:spPr/>
    </dgm:pt>
    <dgm:pt modelId="{E0175440-9318-4B03-A602-02417242DBEF}" type="pres">
      <dgm:prSet presAssocID="{238B81F6-FFCD-4969-B1B5-31DF98281157}" presName="parentTextBox" presStyleLbl="node1" presStyleIdx="0" presStyleCnt="3"/>
      <dgm:spPr/>
    </dgm:pt>
    <dgm:pt modelId="{A74944B4-29C1-4C8A-8F72-3F38DB4167D8}" type="pres">
      <dgm:prSet presAssocID="{238B81F6-FFCD-4969-B1B5-31DF98281157}" presName="entireBox" presStyleLbl="node1" presStyleIdx="0" presStyleCnt="3"/>
      <dgm:spPr/>
    </dgm:pt>
    <dgm:pt modelId="{5BF201ED-CB1C-49B6-BD38-DC0A6D06A891}" type="pres">
      <dgm:prSet presAssocID="{238B81F6-FFCD-4969-B1B5-31DF98281157}" presName="descendantBox" presStyleCnt="0"/>
      <dgm:spPr/>
    </dgm:pt>
    <dgm:pt modelId="{D68449C1-60C6-431C-A622-DD438CB1AD53}" type="pres">
      <dgm:prSet presAssocID="{1E2607CA-B6F9-4AE1-9F56-86E8BA2E21DB}" presName="childTextBox" presStyleLbl="fgAccFollowNode1" presStyleIdx="0" presStyleCnt="4">
        <dgm:presLayoutVars>
          <dgm:bulletEnabled val="1"/>
        </dgm:presLayoutVars>
      </dgm:prSet>
      <dgm:spPr/>
    </dgm:pt>
    <dgm:pt modelId="{21AEEE86-679D-4878-8D14-E0D32311CECD}" type="pres">
      <dgm:prSet presAssocID="{6F32C4B1-0D84-4FDC-9076-00051785671E}" presName="childTextBox" presStyleLbl="fgAccFollowNode1" presStyleIdx="1" presStyleCnt="4">
        <dgm:presLayoutVars>
          <dgm:bulletEnabled val="1"/>
        </dgm:presLayoutVars>
      </dgm:prSet>
      <dgm:spPr/>
    </dgm:pt>
    <dgm:pt modelId="{FE84D688-7CEF-4CD4-A0A6-CE774F76CE00}" type="pres">
      <dgm:prSet presAssocID="{85FACAD1-57D6-4FCF-B369-C11249D55C23}" presName="sp" presStyleCnt="0"/>
      <dgm:spPr/>
    </dgm:pt>
    <dgm:pt modelId="{BD49B9EF-E3E9-42F2-9BF5-AEE95E812A99}" type="pres">
      <dgm:prSet presAssocID="{34742DA6-B92D-4710-A85B-29172D7211A4}" presName="arrowAndChildren" presStyleCnt="0"/>
      <dgm:spPr/>
    </dgm:pt>
    <dgm:pt modelId="{754B24B2-FD73-4CCA-84A4-928F9CDFC328}" type="pres">
      <dgm:prSet presAssocID="{34742DA6-B92D-4710-A85B-29172D7211A4}" presName="parentTextArrow" presStyleLbl="node1" presStyleIdx="0" presStyleCnt="3"/>
      <dgm:spPr/>
    </dgm:pt>
    <dgm:pt modelId="{1CC454FF-E4C0-478C-8457-04A61780B24B}" type="pres">
      <dgm:prSet presAssocID="{34742DA6-B92D-4710-A85B-29172D7211A4}" presName="arrow" presStyleLbl="node1" presStyleIdx="1" presStyleCnt="3"/>
      <dgm:spPr/>
    </dgm:pt>
    <dgm:pt modelId="{20569DBF-3C3C-486E-8D40-531804A24D51}" type="pres">
      <dgm:prSet presAssocID="{34742DA6-B92D-4710-A85B-29172D7211A4}" presName="descendantArrow" presStyleCnt="0"/>
      <dgm:spPr/>
    </dgm:pt>
    <dgm:pt modelId="{6ADDC050-EF65-40FD-A937-6E5BC1BDED82}" type="pres">
      <dgm:prSet presAssocID="{05375027-114B-440D-9315-9635E94167A4}" presName="childTextArrow" presStyleLbl="fgAccFollowNode1" presStyleIdx="2" presStyleCnt="4">
        <dgm:presLayoutVars>
          <dgm:bulletEnabled val="1"/>
        </dgm:presLayoutVars>
      </dgm:prSet>
      <dgm:spPr/>
    </dgm:pt>
    <dgm:pt modelId="{FCD68FA7-24B9-4F34-8332-72367B256E20}" type="pres">
      <dgm:prSet presAssocID="{FB8F6F4E-E08A-4FB6-B2E5-F06F4A86268C}" presName="childTextArrow" presStyleLbl="fgAccFollowNode1" presStyleIdx="3" presStyleCnt="4">
        <dgm:presLayoutVars>
          <dgm:bulletEnabled val="1"/>
        </dgm:presLayoutVars>
      </dgm:prSet>
      <dgm:spPr/>
    </dgm:pt>
    <dgm:pt modelId="{E5E7D72E-15C1-481C-8113-B72BB95F4F78}" type="pres">
      <dgm:prSet presAssocID="{54D63679-3EDB-47D3-BF1B-FC4073FB739D}" presName="sp" presStyleCnt="0"/>
      <dgm:spPr/>
    </dgm:pt>
    <dgm:pt modelId="{489B9FDD-4F47-4A1E-A16B-F15672E85C6A}" type="pres">
      <dgm:prSet presAssocID="{8C8162D7-252E-4AE4-880C-22676413FBD5}" presName="arrowAndChildren" presStyleCnt="0"/>
      <dgm:spPr/>
    </dgm:pt>
    <dgm:pt modelId="{F366046F-95DA-43AF-8474-47612CFD4DE9}" type="pres">
      <dgm:prSet presAssocID="{8C8162D7-252E-4AE4-880C-22676413FBD5}" presName="parentTextArrow" presStyleLbl="node1" presStyleIdx="2" presStyleCnt="3"/>
      <dgm:spPr/>
    </dgm:pt>
  </dgm:ptLst>
  <dgm:cxnLst>
    <dgm:cxn modelId="{AD636402-3140-4214-AB92-F2D826EDD49E}" type="presOf" srcId="{C20A1C2D-122C-4478-BBA1-FAE3C2619E54}" destId="{C36C8E12-E4F2-4F17-B6FB-8CAECC2A689C}" srcOrd="0" destOrd="0" presId="urn:microsoft.com/office/officeart/2005/8/layout/process4"/>
    <dgm:cxn modelId="{87B27405-0246-4141-99CA-0E91C1C1FB9A}" type="presOf" srcId="{34742DA6-B92D-4710-A85B-29172D7211A4}" destId="{1CC454FF-E4C0-478C-8457-04A61780B24B}" srcOrd="1" destOrd="0" presId="urn:microsoft.com/office/officeart/2005/8/layout/process4"/>
    <dgm:cxn modelId="{2CD33735-0554-4D3D-AC9C-0E4632417653}" type="presOf" srcId="{6F32C4B1-0D84-4FDC-9076-00051785671E}" destId="{21AEEE86-679D-4878-8D14-E0D32311CECD}" srcOrd="0" destOrd="0" presId="urn:microsoft.com/office/officeart/2005/8/layout/process4"/>
    <dgm:cxn modelId="{F84A8C5E-90B8-4BD7-AE22-83246B9A7BB3}" srcId="{238B81F6-FFCD-4969-B1B5-31DF98281157}" destId="{6F32C4B1-0D84-4FDC-9076-00051785671E}" srcOrd="1" destOrd="0" parTransId="{B7529120-2469-4EEB-8E29-0B111EFBC69F}" sibTransId="{9B7190FC-1277-415F-9D0B-A9B9E6B26408}"/>
    <dgm:cxn modelId="{842DAF66-FF64-444D-9709-2086E5402FBA}" type="presOf" srcId="{238B81F6-FFCD-4969-B1B5-31DF98281157}" destId="{E0175440-9318-4B03-A602-02417242DBEF}" srcOrd="0" destOrd="0" presId="urn:microsoft.com/office/officeart/2005/8/layout/process4"/>
    <dgm:cxn modelId="{81728E47-03D7-4E7C-9200-7AF1C5B19FDA}" type="presOf" srcId="{1E2607CA-B6F9-4AE1-9F56-86E8BA2E21DB}" destId="{D68449C1-60C6-431C-A622-DD438CB1AD53}" srcOrd="0" destOrd="0" presId="urn:microsoft.com/office/officeart/2005/8/layout/process4"/>
    <dgm:cxn modelId="{2592B07B-7157-4B23-93ED-1A453C724E1D}" type="presOf" srcId="{05375027-114B-440D-9315-9635E94167A4}" destId="{6ADDC050-EF65-40FD-A937-6E5BC1BDED82}" srcOrd="0" destOrd="0" presId="urn:microsoft.com/office/officeart/2005/8/layout/process4"/>
    <dgm:cxn modelId="{4412B889-4985-4CC8-8C17-2A4B3B235CFF}" type="presOf" srcId="{FB8F6F4E-E08A-4FB6-B2E5-F06F4A86268C}" destId="{FCD68FA7-24B9-4F34-8332-72367B256E20}" srcOrd="0" destOrd="0" presId="urn:microsoft.com/office/officeart/2005/8/layout/process4"/>
    <dgm:cxn modelId="{663B6C90-B627-437F-988D-545AFE998AF9}" srcId="{238B81F6-FFCD-4969-B1B5-31DF98281157}" destId="{1E2607CA-B6F9-4AE1-9F56-86E8BA2E21DB}" srcOrd="0" destOrd="0" parTransId="{E2AADB43-635D-4195-9A7E-E7070FD2F205}" sibTransId="{3F8C5945-76EB-4E53-A3B5-6E487DC3335D}"/>
    <dgm:cxn modelId="{4698539B-B952-46F7-A4BF-4929BA6C8B60}" srcId="{34742DA6-B92D-4710-A85B-29172D7211A4}" destId="{05375027-114B-440D-9315-9635E94167A4}" srcOrd="0" destOrd="0" parTransId="{98D9C4D9-40FF-44CF-AD80-431AAF384934}" sibTransId="{A43FA4F6-F29D-43C8-9B3F-E0885DFC0851}"/>
    <dgm:cxn modelId="{E9A693A8-372F-46ED-823D-FF864E9E41A7}" srcId="{C20A1C2D-122C-4478-BBA1-FAE3C2619E54}" destId="{238B81F6-FFCD-4969-B1B5-31DF98281157}" srcOrd="2" destOrd="0" parTransId="{98E9A11B-34E3-4EFF-A384-BF01061EB3C3}" sibTransId="{B2193F45-E3D5-44A6-A935-D5BFCE8A6029}"/>
    <dgm:cxn modelId="{31897FAC-C044-4FB9-80B0-D68D4E48734A}" srcId="{C20A1C2D-122C-4478-BBA1-FAE3C2619E54}" destId="{8C8162D7-252E-4AE4-880C-22676413FBD5}" srcOrd="0" destOrd="0" parTransId="{4263AA8B-FD67-4349-8FFF-F09FB0B31DA2}" sibTransId="{54D63679-3EDB-47D3-BF1B-FC4073FB739D}"/>
    <dgm:cxn modelId="{FF14B4AC-AC90-4444-A6C8-43C22E3EAB4C}" type="presOf" srcId="{8C8162D7-252E-4AE4-880C-22676413FBD5}" destId="{F366046F-95DA-43AF-8474-47612CFD4DE9}" srcOrd="0" destOrd="0" presId="urn:microsoft.com/office/officeart/2005/8/layout/process4"/>
    <dgm:cxn modelId="{AAF999F0-FFE6-4B52-99EE-037A549DB60E}" srcId="{C20A1C2D-122C-4478-BBA1-FAE3C2619E54}" destId="{34742DA6-B92D-4710-A85B-29172D7211A4}" srcOrd="1" destOrd="0" parTransId="{C5F1EDAA-AF58-4AD5-A230-0796BAE743B5}" sibTransId="{85FACAD1-57D6-4FCF-B369-C11249D55C23}"/>
    <dgm:cxn modelId="{7705CFFA-E2C6-41F5-BE71-BB95F545DC94}" srcId="{34742DA6-B92D-4710-A85B-29172D7211A4}" destId="{FB8F6F4E-E08A-4FB6-B2E5-F06F4A86268C}" srcOrd="1" destOrd="0" parTransId="{B59A6C2C-CD24-46CB-9219-09EA0A10D61E}" sibTransId="{06DBAEDB-8468-4B75-B549-DBE0C79109C9}"/>
    <dgm:cxn modelId="{668C08FD-F672-437F-B11F-43DEA31B7324}" type="presOf" srcId="{34742DA6-B92D-4710-A85B-29172D7211A4}" destId="{754B24B2-FD73-4CCA-84A4-928F9CDFC328}" srcOrd="0" destOrd="0" presId="urn:microsoft.com/office/officeart/2005/8/layout/process4"/>
    <dgm:cxn modelId="{0B841AFE-6DC3-462D-85F3-E463EAB85EEB}" type="presOf" srcId="{238B81F6-FFCD-4969-B1B5-31DF98281157}" destId="{A74944B4-29C1-4C8A-8F72-3F38DB4167D8}" srcOrd="1" destOrd="0" presId="urn:microsoft.com/office/officeart/2005/8/layout/process4"/>
    <dgm:cxn modelId="{F6E83A09-C86D-4B26-83F0-A983949952F6}" type="presParOf" srcId="{C36C8E12-E4F2-4F17-B6FB-8CAECC2A689C}" destId="{EBEB4F6B-A2B1-464F-95E5-4204220AFAB2}" srcOrd="0" destOrd="0" presId="urn:microsoft.com/office/officeart/2005/8/layout/process4"/>
    <dgm:cxn modelId="{063CA8E2-018D-44DF-898E-1A10E5E38A89}" type="presParOf" srcId="{EBEB4F6B-A2B1-464F-95E5-4204220AFAB2}" destId="{E0175440-9318-4B03-A602-02417242DBEF}" srcOrd="0" destOrd="0" presId="urn:microsoft.com/office/officeart/2005/8/layout/process4"/>
    <dgm:cxn modelId="{F9D6E93A-DBED-40C6-945B-9F17688AC5CB}" type="presParOf" srcId="{EBEB4F6B-A2B1-464F-95E5-4204220AFAB2}" destId="{A74944B4-29C1-4C8A-8F72-3F38DB4167D8}" srcOrd="1" destOrd="0" presId="urn:microsoft.com/office/officeart/2005/8/layout/process4"/>
    <dgm:cxn modelId="{59571118-5220-4178-836B-E047E1B77213}" type="presParOf" srcId="{EBEB4F6B-A2B1-464F-95E5-4204220AFAB2}" destId="{5BF201ED-CB1C-49B6-BD38-DC0A6D06A891}" srcOrd="2" destOrd="0" presId="urn:microsoft.com/office/officeart/2005/8/layout/process4"/>
    <dgm:cxn modelId="{14EFB64A-65F3-49DF-BA7C-CEFA8F6CFCE8}" type="presParOf" srcId="{5BF201ED-CB1C-49B6-BD38-DC0A6D06A891}" destId="{D68449C1-60C6-431C-A622-DD438CB1AD53}" srcOrd="0" destOrd="0" presId="urn:microsoft.com/office/officeart/2005/8/layout/process4"/>
    <dgm:cxn modelId="{ADA71535-4EFF-4B74-9B25-225A7F7B2D6D}" type="presParOf" srcId="{5BF201ED-CB1C-49B6-BD38-DC0A6D06A891}" destId="{21AEEE86-679D-4878-8D14-E0D32311CECD}" srcOrd="1" destOrd="0" presId="urn:microsoft.com/office/officeart/2005/8/layout/process4"/>
    <dgm:cxn modelId="{BB8CAF86-E96E-4575-8E2D-7827F939013A}" type="presParOf" srcId="{C36C8E12-E4F2-4F17-B6FB-8CAECC2A689C}" destId="{FE84D688-7CEF-4CD4-A0A6-CE774F76CE00}" srcOrd="1" destOrd="0" presId="urn:microsoft.com/office/officeart/2005/8/layout/process4"/>
    <dgm:cxn modelId="{3FB0CB91-234D-4624-AB7A-259A98170EB1}" type="presParOf" srcId="{C36C8E12-E4F2-4F17-B6FB-8CAECC2A689C}" destId="{BD49B9EF-E3E9-42F2-9BF5-AEE95E812A99}" srcOrd="2" destOrd="0" presId="urn:microsoft.com/office/officeart/2005/8/layout/process4"/>
    <dgm:cxn modelId="{1642A2F9-8FB9-4AE6-8C4A-C3138B98D128}" type="presParOf" srcId="{BD49B9EF-E3E9-42F2-9BF5-AEE95E812A99}" destId="{754B24B2-FD73-4CCA-84A4-928F9CDFC328}" srcOrd="0" destOrd="0" presId="urn:microsoft.com/office/officeart/2005/8/layout/process4"/>
    <dgm:cxn modelId="{59A83D30-99E5-40D9-A375-AB866A8831A1}" type="presParOf" srcId="{BD49B9EF-E3E9-42F2-9BF5-AEE95E812A99}" destId="{1CC454FF-E4C0-478C-8457-04A61780B24B}" srcOrd="1" destOrd="0" presId="urn:microsoft.com/office/officeart/2005/8/layout/process4"/>
    <dgm:cxn modelId="{A2F2C6D0-2B31-44E2-B1F6-A67EADCB9CA2}" type="presParOf" srcId="{BD49B9EF-E3E9-42F2-9BF5-AEE95E812A99}" destId="{20569DBF-3C3C-486E-8D40-531804A24D51}" srcOrd="2" destOrd="0" presId="urn:microsoft.com/office/officeart/2005/8/layout/process4"/>
    <dgm:cxn modelId="{247226D4-1423-4418-900B-0BB243D88C15}" type="presParOf" srcId="{20569DBF-3C3C-486E-8D40-531804A24D51}" destId="{6ADDC050-EF65-40FD-A937-6E5BC1BDED82}" srcOrd="0" destOrd="0" presId="urn:microsoft.com/office/officeart/2005/8/layout/process4"/>
    <dgm:cxn modelId="{7FD3A6CE-C8FC-4B6A-B3DB-69E2441674F7}" type="presParOf" srcId="{20569DBF-3C3C-486E-8D40-531804A24D51}" destId="{FCD68FA7-24B9-4F34-8332-72367B256E20}" srcOrd="1" destOrd="0" presId="urn:microsoft.com/office/officeart/2005/8/layout/process4"/>
    <dgm:cxn modelId="{9E13AFB2-64E7-41B4-9799-9DB8E5B1D232}" type="presParOf" srcId="{C36C8E12-E4F2-4F17-B6FB-8CAECC2A689C}" destId="{E5E7D72E-15C1-481C-8113-B72BB95F4F78}" srcOrd="3" destOrd="0" presId="urn:microsoft.com/office/officeart/2005/8/layout/process4"/>
    <dgm:cxn modelId="{EE9A4926-2BC2-4FF4-918F-4B109F5D8BDD}" type="presParOf" srcId="{C36C8E12-E4F2-4F17-B6FB-8CAECC2A689C}" destId="{489B9FDD-4F47-4A1E-A16B-F15672E85C6A}" srcOrd="4" destOrd="0" presId="urn:microsoft.com/office/officeart/2005/8/layout/process4"/>
    <dgm:cxn modelId="{A7123D17-806F-44ED-8426-AA19FE67C4CE}" type="presParOf" srcId="{489B9FDD-4F47-4A1E-A16B-F15672E85C6A}" destId="{F366046F-95DA-43AF-8474-47612CFD4DE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4049C-10DF-4C1A-814C-5629EA80C97B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9D6BD1C-5DF2-4A5D-BD27-30298B990A29}">
      <dgm:prSet/>
      <dgm:spPr/>
      <dgm:t>
        <a:bodyPr/>
        <a:lstStyle/>
        <a:p>
          <a:pPr rtl="0"/>
          <a:r>
            <a:rPr lang="en-US"/>
            <a:t>Visual: Captivating</a:t>
          </a:r>
          <a:r>
            <a:rPr lang="en-US">
              <a:latin typeface="Avenir Next LT Pro"/>
            </a:rPr>
            <a:t> bar</a:t>
          </a:r>
          <a:r>
            <a:rPr lang="en-US"/>
            <a:t> chart showcasing Average Hourly Rates across job roles</a:t>
          </a:r>
        </a:p>
      </dgm:t>
    </dgm:pt>
    <dgm:pt modelId="{7E8D695E-2F24-457F-8C45-3D1DB574781F}" type="parTrans" cxnId="{6DA1B4DD-FBDF-4CA3-940F-F286C5F4AEDC}">
      <dgm:prSet/>
      <dgm:spPr/>
      <dgm:t>
        <a:bodyPr/>
        <a:lstStyle/>
        <a:p>
          <a:endParaRPr lang="en-US"/>
        </a:p>
      </dgm:t>
    </dgm:pt>
    <dgm:pt modelId="{8BB1332C-29D6-4E91-A70E-DE9DA3431616}" type="sibTrans" cxnId="{6DA1B4DD-FBDF-4CA3-940F-F286C5F4AEDC}">
      <dgm:prSet/>
      <dgm:spPr/>
      <dgm:t>
        <a:bodyPr/>
        <a:lstStyle/>
        <a:p>
          <a:endParaRPr lang="en-US"/>
        </a:p>
      </dgm:t>
    </dgm:pt>
    <dgm:pt modelId="{B85780E7-A35D-4614-BC82-9158230C89CB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411B2EA2-7B32-437E-83F7-49512D33026E}" type="parTrans" cxnId="{F1AA219A-86F8-4170-AE55-07C8B6322FAB}">
      <dgm:prSet/>
      <dgm:spPr/>
      <dgm:t>
        <a:bodyPr/>
        <a:lstStyle/>
        <a:p>
          <a:endParaRPr lang="en-US"/>
        </a:p>
      </dgm:t>
    </dgm:pt>
    <dgm:pt modelId="{38A8DAD7-13C3-43DF-B82A-2363E5EBBC3D}" type="sibTrans" cxnId="{F1AA219A-86F8-4170-AE55-07C8B6322FAB}">
      <dgm:prSet/>
      <dgm:spPr/>
      <dgm:t>
        <a:bodyPr/>
        <a:lstStyle/>
        <a:p>
          <a:endParaRPr lang="en-US"/>
        </a:p>
      </dgm:t>
    </dgm:pt>
    <dgm:pt modelId="{C8427939-1FAB-4BC1-A899-2BE7FDFCF9DD}">
      <dgm:prSet/>
      <dgm:spPr/>
      <dgm:t>
        <a:bodyPr/>
        <a:lstStyle/>
        <a:p>
          <a:r>
            <a:rPr lang="en-US"/>
            <a:t>Healthcare Representatives enjoy the highest hourly rate</a:t>
          </a:r>
        </a:p>
      </dgm:t>
    </dgm:pt>
    <dgm:pt modelId="{29488E5D-A2EE-4E7A-BE49-B4C52650A639}" type="parTrans" cxnId="{C7B52B3E-C2FC-4140-803F-EFB7DD4FD607}">
      <dgm:prSet/>
      <dgm:spPr/>
      <dgm:t>
        <a:bodyPr/>
        <a:lstStyle/>
        <a:p>
          <a:endParaRPr lang="en-US"/>
        </a:p>
      </dgm:t>
    </dgm:pt>
    <dgm:pt modelId="{0A56AB5F-BF70-4708-9613-C584F4B92268}" type="sibTrans" cxnId="{C7B52B3E-C2FC-4140-803F-EFB7DD4FD607}">
      <dgm:prSet/>
      <dgm:spPr/>
      <dgm:t>
        <a:bodyPr/>
        <a:lstStyle/>
        <a:p>
          <a:endParaRPr lang="en-US"/>
        </a:p>
      </dgm:t>
    </dgm:pt>
    <dgm:pt modelId="{B98166CA-217C-45B5-A6E4-026581AA5338}">
      <dgm:prSet/>
      <dgm:spPr/>
      <dgm:t>
        <a:bodyPr/>
        <a:lstStyle/>
        <a:p>
          <a:r>
            <a:rPr lang="en-US"/>
            <a:t>Developers experience the lowest</a:t>
          </a:r>
        </a:p>
      </dgm:t>
    </dgm:pt>
    <dgm:pt modelId="{A3FCC30F-78B2-4D04-9736-2A9D5E56EFD0}" type="parTrans" cxnId="{95A57170-1AE9-4503-83F8-59CF795DC79E}">
      <dgm:prSet/>
      <dgm:spPr/>
      <dgm:t>
        <a:bodyPr/>
        <a:lstStyle/>
        <a:p>
          <a:endParaRPr lang="en-US"/>
        </a:p>
      </dgm:t>
    </dgm:pt>
    <dgm:pt modelId="{397267FA-1D6A-4084-BCA3-5F7836B64A44}" type="sibTrans" cxnId="{95A57170-1AE9-4503-83F8-59CF795DC79E}">
      <dgm:prSet/>
      <dgm:spPr/>
      <dgm:t>
        <a:bodyPr/>
        <a:lstStyle/>
        <a:p>
          <a:endParaRPr lang="en-US"/>
        </a:p>
      </dgm:t>
    </dgm:pt>
    <dgm:pt modelId="{92A2BEDC-C3EE-4435-AC24-5E68CC5A88B3}">
      <dgm:prSet/>
      <dgm:spPr/>
      <dgm:t>
        <a:bodyPr/>
        <a:lstStyle/>
        <a:p>
          <a:r>
            <a:rPr lang="en-US"/>
            <a:t>Suggestions</a:t>
          </a:r>
        </a:p>
      </dgm:t>
    </dgm:pt>
    <dgm:pt modelId="{DB2F1B12-ECE6-4F09-A677-822448599AD2}" type="parTrans" cxnId="{05FD680D-F169-41C2-8586-A007E7B34653}">
      <dgm:prSet/>
      <dgm:spPr/>
      <dgm:t>
        <a:bodyPr/>
        <a:lstStyle/>
        <a:p>
          <a:endParaRPr lang="en-US"/>
        </a:p>
      </dgm:t>
    </dgm:pt>
    <dgm:pt modelId="{40CBFA6E-930E-462B-ADB2-31F91BABF4FD}" type="sibTrans" cxnId="{05FD680D-F169-41C2-8586-A007E7B34653}">
      <dgm:prSet/>
      <dgm:spPr/>
      <dgm:t>
        <a:bodyPr/>
        <a:lstStyle/>
        <a:p>
          <a:endParaRPr lang="en-US"/>
        </a:p>
      </dgm:t>
    </dgm:pt>
    <dgm:pt modelId="{F418D0C0-649D-4C42-ABCE-0BAD3F8CE0E9}">
      <dgm:prSet/>
      <dgm:spPr/>
      <dgm:t>
        <a:bodyPr/>
        <a:lstStyle/>
        <a:p>
          <a:r>
            <a:rPr lang="en-US"/>
            <a:t>Conduct a comprehensive review of job roles with lower rates</a:t>
          </a:r>
        </a:p>
      </dgm:t>
    </dgm:pt>
    <dgm:pt modelId="{7C98BCEE-03E4-4567-8E45-2739ABCB654D}" type="parTrans" cxnId="{779B9150-7CE2-4151-BDD8-145395EFE840}">
      <dgm:prSet/>
      <dgm:spPr/>
      <dgm:t>
        <a:bodyPr/>
        <a:lstStyle/>
        <a:p>
          <a:endParaRPr lang="en-US"/>
        </a:p>
      </dgm:t>
    </dgm:pt>
    <dgm:pt modelId="{B195192F-57C3-4705-AA90-B6DE0ADF0B9D}" type="sibTrans" cxnId="{779B9150-7CE2-4151-BDD8-145395EFE840}">
      <dgm:prSet/>
      <dgm:spPr/>
      <dgm:t>
        <a:bodyPr/>
        <a:lstStyle/>
        <a:p>
          <a:endParaRPr lang="en-US"/>
        </a:p>
      </dgm:t>
    </dgm:pt>
    <dgm:pt modelId="{FCAEFB77-9F73-4F49-8015-D9AFFF0C966F}">
      <dgm:prSet/>
      <dgm:spPr/>
      <dgm:t>
        <a:bodyPr/>
        <a:lstStyle/>
        <a:p>
          <a:r>
            <a:rPr lang="en-US"/>
            <a:t>Institute recognition programs for high-earning roles to boost motivation</a:t>
          </a:r>
        </a:p>
      </dgm:t>
    </dgm:pt>
    <dgm:pt modelId="{CA7A5141-598F-4B07-91E9-D6782CF2BC4C}" type="parTrans" cxnId="{483835C7-1F44-421B-8735-04617784E3DC}">
      <dgm:prSet/>
      <dgm:spPr/>
      <dgm:t>
        <a:bodyPr/>
        <a:lstStyle/>
        <a:p>
          <a:endParaRPr lang="en-US"/>
        </a:p>
      </dgm:t>
    </dgm:pt>
    <dgm:pt modelId="{C98674B7-B4E6-40F9-88E7-190E58DCB251}" type="sibTrans" cxnId="{483835C7-1F44-421B-8735-04617784E3DC}">
      <dgm:prSet/>
      <dgm:spPr/>
      <dgm:t>
        <a:bodyPr/>
        <a:lstStyle/>
        <a:p>
          <a:endParaRPr lang="en-US"/>
        </a:p>
      </dgm:t>
    </dgm:pt>
    <dgm:pt modelId="{5813CDC4-8A35-4F74-BDFE-0A7BB4E3CE4C}" type="pres">
      <dgm:prSet presAssocID="{2454049C-10DF-4C1A-814C-5629EA80C97B}" presName="linear" presStyleCnt="0">
        <dgm:presLayoutVars>
          <dgm:animLvl val="lvl"/>
          <dgm:resizeHandles val="exact"/>
        </dgm:presLayoutVars>
      </dgm:prSet>
      <dgm:spPr/>
    </dgm:pt>
    <dgm:pt modelId="{34DE6DDE-E947-4664-99BC-68A3F6BA6422}" type="pres">
      <dgm:prSet presAssocID="{A9D6BD1C-5DF2-4A5D-BD27-30298B990A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A53B78-5F9D-41D4-8137-6892DB0B7B62}" type="pres">
      <dgm:prSet presAssocID="{8BB1332C-29D6-4E91-A70E-DE9DA3431616}" presName="spacer" presStyleCnt="0"/>
      <dgm:spPr/>
    </dgm:pt>
    <dgm:pt modelId="{39797CA4-FF47-4CC0-93ED-579244264B2D}" type="pres">
      <dgm:prSet presAssocID="{B85780E7-A35D-4614-BC82-9158230C89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ADB541-1C72-4228-8BDC-392F5A6F7AE3}" type="pres">
      <dgm:prSet presAssocID="{B85780E7-A35D-4614-BC82-9158230C89CB}" presName="childText" presStyleLbl="revTx" presStyleIdx="0" presStyleCnt="2">
        <dgm:presLayoutVars>
          <dgm:bulletEnabled val="1"/>
        </dgm:presLayoutVars>
      </dgm:prSet>
      <dgm:spPr/>
    </dgm:pt>
    <dgm:pt modelId="{D6540F99-BA1A-4583-8204-B66BC269B73F}" type="pres">
      <dgm:prSet presAssocID="{92A2BEDC-C3EE-4435-AC24-5E68CC5A88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87EBE2-EDB2-448D-8E44-22468B1CD19E}" type="pres">
      <dgm:prSet presAssocID="{92A2BEDC-C3EE-4435-AC24-5E68CC5A88B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5FD680D-F169-41C2-8586-A007E7B34653}" srcId="{2454049C-10DF-4C1A-814C-5629EA80C97B}" destId="{92A2BEDC-C3EE-4435-AC24-5E68CC5A88B3}" srcOrd="2" destOrd="0" parTransId="{DB2F1B12-ECE6-4F09-A677-822448599AD2}" sibTransId="{40CBFA6E-930E-462B-ADB2-31F91BABF4FD}"/>
    <dgm:cxn modelId="{D63B1F2E-9101-4291-A676-1EFA3CDA6C95}" type="presOf" srcId="{2454049C-10DF-4C1A-814C-5629EA80C97B}" destId="{5813CDC4-8A35-4F74-BDFE-0A7BB4E3CE4C}" srcOrd="0" destOrd="0" presId="urn:microsoft.com/office/officeart/2005/8/layout/vList2"/>
    <dgm:cxn modelId="{C7B52B3E-C2FC-4140-803F-EFB7DD4FD607}" srcId="{B85780E7-A35D-4614-BC82-9158230C89CB}" destId="{C8427939-1FAB-4BC1-A899-2BE7FDFCF9DD}" srcOrd="0" destOrd="0" parTransId="{29488E5D-A2EE-4E7A-BE49-B4C52650A639}" sibTransId="{0A56AB5F-BF70-4708-9613-C584F4B92268}"/>
    <dgm:cxn modelId="{6066635D-C929-4ADE-8937-E50FD7C4442B}" type="presOf" srcId="{B85780E7-A35D-4614-BC82-9158230C89CB}" destId="{39797CA4-FF47-4CC0-93ED-579244264B2D}" srcOrd="0" destOrd="0" presId="urn:microsoft.com/office/officeart/2005/8/layout/vList2"/>
    <dgm:cxn modelId="{95FCED68-00A3-48FD-9C98-72412A7D7117}" type="presOf" srcId="{92A2BEDC-C3EE-4435-AC24-5E68CC5A88B3}" destId="{D6540F99-BA1A-4583-8204-B66BC269B73F}" srcOrd="0" destOrd="0" presId="urn:microsoft.com/office/officeart/2005/8/layout/vList2"/>
    <dgm:cxn modelId="{6EC9646D-59E4-4FDB-B021-F8AB59E06126}" type="presOf" srcId="{FCAEFB77-9F73-4F49-8015-D9AFFF0C966F}" destId="{4D87EBE2-EDB2-448D-8E44-22468B1CD19E}" srcOrd="0" destOrd="1" presId="urn:microsoft.com/office/officeart/2005/8/layout/vList2"/>
    <dgm:cxn modelId="{95A57170-1AE9-4503-83F8-59CF795DC79E}" srcId="{B85780E7-A35D-4614-BC82-9158230C89CB}" destId="{B98166CA-217C-45B5-A6E4-026581AA5338}" srcOrd="1" destOrd="0" parTransId="{A3FCC30F-78B2-4D04-9736-2A9D5E56EFD0}" sibTransId="{397267FA-1D6A-4084-BCA3-5F7836B64A44}"/>
    <dgm:cxn modelId="{779B9150-7CE2-4151-BDD8-145395EFE840}" srcId="{92A2BEDC-C3EE-4435-AC24-5E68CC5A88B3}" destId="{F418D0C0-649D-4C42-ABCE-0BAD3F8CE0E9}" srcOrd="0" destOrd="0" parTransId="{7C98BCEE-03E4-4567-8E45-2739ABCB654D}" sibTransId="{B195192F-57C3-4705-AA90-B6DE0ADF0B9D}"/>
    <dgm:cxn modelId="{AFFCE172-F1CE-44FE-B6B4-F816F9D18CED}" type="presOf" srcId="{C8427939-1FAB-4BC1-A899-2BE7FDFCF9DD}" destId="{02ADB541-1C72-4228-8BDC-392F5A6F7AE3}" srcOrd="0" destOrd="0" presId="urn:microsoft.com/office/officeart/2005/8/layout/vList2"/>
    <dgm:cxn modelId="{30D69B59-6ED9-4E41-8DBF-F8BCB11020AD}" type="presOf" srcId="{A9D6BD1C-5DF2-4A5D-BD27-30298B990A29}" destId="{34DE6DDE-E947-4664-99BC-68A3F6BA6422}" srcOrd="0" destOrd="0" presId="urn:microsoft.com/office/officeart/2005/8/layout/vList2"/>
    <dgm:cxn modelId="{F1AA219A-86F8-4170-AE55-07C8B6322FAB}" srcId="{2454049C-10DF-4C1A-814C-5629EA80C97B}" destId="{B85780E7-A35D-4614-BC82-9158230C89CB}" srcOrd="1" destOrd="0" parTransId="{411B2EA2-7B32-437E-83F7-49512D33026E}" sibTransId="{38A8DAD7-13C3-43DF-B82A-2363E5EBBC3D}"/>
    <dgm:cxn modelId="{0BAAB3A5-7F42-4062-9EC8-F805F574A937}" type="presOf" srcId="{F418D0C0-649D-4C42-ABCE-0BAD3F8CE0E9}" destId="{4D87EBE2-EDB2-448D-8E44-22468B1CD19E}" srcOrd="0" destOrd="0" presId="urn:microsoft.com/office/officeart/2005/8/layout/vList2"/>
    <dgm:cxn modelId="{6BBCD8AC-2048-4E74-AB16-A0FF2B13E7BC}" type="presOf" srcId="{B98166CA-217C-45B5-A6E4-026581AA5338}" destId="{02ADB541-1C72-4228-8BDC-392F5A6F7AE3}" srcOrd="0" destOrd="1" presId="urn:microsoft.com/office/officeart/2005/8/layout/vList2"/>
    <dgm:cxn modelId="{483835C7-1F44-421B-8735-04617784E3DC}" srcId="{92A2BEDC-C3EE-4435-AC24-5E68CC5A88B3}" destId="{FCAEFB77-9F73-4F49-8015-D9AFFF0C966F}" srcOrd="1" destOrd="0" parTransId="{CA7A5141-598F-4B07-91E9-D6782CF2BC4C}" sibTransId="{C98674B7-B4E6-40F9-88E7-190E58DCB251}"/>
    <dgm:cxn modelId="{6DA1B4DD-FBDF-4CA3-940F-F286C5F4AEDC}" srcId="{2454049C-10DF-4C1A-814C-5629EA80C97B}" destId="{A9D6BD1C-5DF2-4A5D-BD27-30298B990A29}" srcOrd="0" destOrd="0" parTransId="{7E8D695E-2F24-457F-8C45-3D1DB574781F}" sibTransId="{8BB1332C-29D6-4E91-A70E-DE9DA3431616}"/>
    <dgm:cxn modelId="{E5D8C718-83CD-4851-AAC1-75243417CC1B}" type="presParOf" srcId="{5813CDC4-8A35-4F74-BDFE-0A7BB4E3CE4C}" destId="{34DE6DDE-E947-4664-99BC-68A3F6BA6422}" srcOrd="0" destOrd="0" presId="urn:microsoft.com/office/officeart/2005/8/layout/vList2"/>
    <dgm:cxn modelId="{ED851748-B866-47DD-8C67-C68A01861F92}" type="presParOf" srcId="{5813CDC4-8A35-4F74-BDFE-0A7BB4E3CE4C}" destId="{9FA53B78-5F9D-41D4-8137-6892DB0B7B62}" srcOrd="1" destOrd="0" presId="urn:microsoft.com/office/officeart/2005/8/layout/vList2"/>
    <dgm:cxn modelId="{7C92D813-C51F-4C6F-9497-7EF7B30A9A39}" type="presParOf" srcId="{5813CDC4-8A35-4F74-BDFE-0A7BB4E3CE4C}" destId="{39797CA4-FF47-4CC0-93ED-579244264B2D}" srcOrd="2" destOrd="0" presId="urn:microsoft.com/office/officeart/2005/8/layout/vList2"/>
    <dgm:cxn modelId="{CAFFBEE2-6B3D-4D73-8FD8-D10EFCA0EE98}" type="presParOf" srcId="{5813CDC4-8A35-4F74-BDFE-0A7BB4E3CE4C}" destId="{02ADB541-1C72-4228-8BDC-392F5A6F7AE3}" srcOrd="3" destOrd="0" presId="urn:microsoft.com/office/officeart/2005/8/layout/vList2"/>
    <dgm:cxn modelId="{C83C3F0B-DD44-435D-867F-C116F3A33236}" type="presParOf" srcId="{5813CDC4-8A35-4F74-BDFE-0A7BB4E3CE4C}" destId="{D6540F99-BA1A-4583-8204-B66BC269B73F}" srcOrd="4" destOrd="0" presId="urn:microsoft.com/office/officeart/2005/8/layout/vList2"/>
    <dgm:cxn modelId="{EB970210-9139-4AB5-B37F-87A281E2DCE2}" type="presParOf" srcId="{5813CDC4-8A35-4F74-BDFE-0A7BB4E3CE4C}" destId="{4D87EBE2-EDB2-448D-8E44-22468B1CD19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4E55CC-3B3D-4853-A68B-4270026C24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81DAC3-1A83-47D4-B9D6-493AFF3F16A7}">
      <dgm:prSet/>
      <dgm:spPr/>
      <dgm:t>
        <a:bodyPr/>
        <a:lstStyle/>
        <a:p>
          <a:pPr rtl="0"/>
          <a:r>
            <a:rPr lang="en-US"/>
            <a:t>Visual: Insightful  </a:t>
          </a:r>
          <a:r>
            <a:rPr lang="en-US">
              <a:latin typeface="Avenir Next LT Pro"/>
            </a:rPr>
            <a:t>doughnut chart</a:t>
          </a:r>
          <a:r>
            <a:rPr lang="en-US"/>
            <a:t> illustrating attrition distribution, with a focus on Research &amp; Development</a:t>
          </a:r>
        </a:p>
      </dgm:t>
    </dgm:pt>
    <dgm:pt modelId="{22BF75C4-61D1-46B6-AA14-6239364E0CDA}" type="parTrans" cxnId="{91311C6A-5D5B-4357-9E5E-924DB4F20CDD}">
      <dgm:prSet/>
      <dgm:spPr/>
      <dgm:t>
        <a:bodyPr/>
        <a:lstStyle/>
        <a:p>
          <a:endParaRPr lang="en-US"/>
        </a:p>
      </dgm:t>
    </dgm:pt>
    <dgm:pt modelId="{029A9C12-A4F3-4AE2-9F79-C754D287D982}" type="sibTrans" cxnId="{91311C6A-5D5B-4357-9E5E-924DB4F20CDD}">
      <dgm:prSet/>
      <dgm:spPr/>
      <dgm:t>
        <a:bodyPr/>
        <a:lstStyle/>
        <a:p>
          <a:endParaRPr lang="en-US"/>
        </a:p>
      </dgm:t>
    </dgm:pt>
    <dgm:pt modelId="{69FE1ED5-8EED-4D31-8382-CD750DE3840E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55B9E857-2D6F-4653-ACA8-71A7C6A1587E}" type="parTrans" cxnId="{452722C0-D6E7-404C-8EF9-571158DD6B2D}">
      <dgm:prSet/>
      <dgm:spPr/>
      <dgm:t>
        <a:bodyPr/>
        <a:lstStyle/>
        <a:p>
          <a:endParaRPr lang="en-US"/>
        </a:p>
      </dgm:t>
    </dgm:pt>
    <dgm:pt modelId="{C721721C-50B4-4202-9B9A-EF1AF7590B95}" type="sibTrans" cxnId="{452722C0-D6E7-404C-8EF9-571158DD6B2D}">
      <dgm:prSet/>
      <dgm:spPr/>
      <dgm:t>
        <a:bodyPr/>
        <a:lstStyle/>
        <a:p>
          <a:endParaRPr lang="en-US"/>
        </a:p>
      </dgm:t>
    </dgm:pt>
    <dgm:pt modelId="{8D48C2C8-8FB0-4BD2-AC5F-1FA88C033350}">
      <dgm:prSet/>
      <dgm:spPr/>
      <dgm:t>
        <a:bodyPr/>
        <a:lstStyle/>
        <a:p>
          <a:r>
            <a:rPr lang="en-US"/>
            <a:t>R&amp;D contributes 8.52% to the overall attrition count</a:t>
          </a:r>
        </a:p>
      </dgm:t>
    </dgm:pt>
    <dgm:pt modelId="{EBA83021-57BE-4D68-8E5F-80CD98FE0634}" type="parTrans" cxnId="{26E0432C-C1D9-4639-9335-5C35A2690C83}">
      <dgm:prSet/>
      <dgm:spPr/>
      <dgm:t>
        <a:bodyPr/>
        <a:lstStyle/>
        <a:p>
          <a:endParaRPr lang="en-US"/>
        </a:p>
      </dgm:t>
    </dgm:pt>
    <dgm:pt modelId="{C74E728A-3428-464A-8BEA-FA286E145194}" type="sibTrans" cxnId="{26E0432C-C1D9-4639-9335-5C35A2690C83}">
      <dgm:prSet/>
      <dgm:spPr/>
      <dgm:t>
        <a:bodyPr/>
        <a:lstStyle/>
        <a:p>
          <a:endParaRPr lang="en-US"/>
        </a:p>
      </dgm:t>
    </dgm:pt>
    <dgm:pt modelId="{B1383AD6-E2CD-44CB-B436-B3E25440E45C}">
      <dgm:prSet/>
      <dgm:spPr/>
      <dgm:t>
        <a:bodyPr/>
        <a:lstStyle/>
        <a:p>
          <a:r>
            <a:rPr lang="en-US"/>
            <a:t>Suggestions</a:t>
          </a:r>
        </a:p>
      </dgm:t>
    </dgm:pt>
    <dgm:pt modelId="{8612E23E-A98C-4EEA-BF64-A80B4C3EAC21}" type="parTrans" cxnId="{5574C290-4256-4943-8C57-2218B284A441}">
      <dgm:prSet/>
      <dgm:spPr/>
      <dgm:t>
        <a:bodyPr/>
        <a:lstStyle/>
        <a:p>
          <a:endParaRPr lang="en-US"/>
        </a:p>
      </dgm:t>
    </dgm:pt>
    <dgm:pt modelId="{73F32EA1-CC64-4892-8E2F-CCBC661AD30C}" type="sibTrans" cxnId="{5574C290-4256-4943-8C57-2218B284A441}">
      <dgm:prSet/>
      <dgm:spPr/>
      <dgm:t>
        <a:bodyPr/>
        <a:lstStyle/>
        <a:p>
          <a:endParaRPr lang="en-US"/>
        </a:p>
      </dgm:t>
    </dgm:pt>
    <dgm:pt modelId="{087BFC19-6949-4F53-9A16-1A0C8C309607}">
      <dgm:prSet/>
      <dgm:spPr/>
      <dgm:t>
        <a:bodyPr/>
        <a:lstStyle/>
        <a:p>
          <a:r>
            <a:rPr lang="en-US"/>
            <a:t>Investigate compensation structures in R&amp;D to address attrition concerns</a:t>
          </a:r>
        </a:p>
      </dgm:t>
    </dgm:pt>
    <dgm:pt modelId="{AD08EF72-AFD6-423A-8E82-F4A642FDA7E1}" type="parTrans" cxnId="{01165227-1D3F-4AD8-8D63-6E190D754FE8}">
      <dgm:prSet/>
      <dgm:spPr/>
      <dgm:t>
        <a:bodyPr/>
        <a:lstStyle/>
        <a:p>
          <a:endParaRPr lang="en-US"/>
        </a:p>
      </dgm:t>
    </dgm:pt>
    <dgm:pt modelId="{8F28C0D6-C8DD-4829-8485-ABA23CED4E46}" type="sibTrans" cxnId="{01165227-1D3F-4AD8-8D63-6E190D754FE8}">
      <dgm:prSet/>
      <dgm:spPr/>
      <dgm:t>
        <a:bodyPr/>
        <a:lstStyle/>
        <a:p>
          <a:endParaRPr lang="en-US"/>
        </a:p>
      </dgm:t>
    </dgm:pt>
    <dgm:pt modelId="{A429A479-1E06-4697-85C4-D166BC4F988B}">
      <dgm:prSet/>
      <dgm:spPr/>
      <dgm:t>
        <a:bodyPr/>
        <a:lstStyle/>
        <a:p>
          <a:r>
            <a:rPr lang="en-US"/>
            <a:t>Ensure a competitive salary framework across all departments</a:t>
          </a:r>
        </a:p>
      </dgm:t>
    </dgm:pt>
    <dgm:pt modelId="{C29D2664-6134-4E55-B65D-8F95698E18AB}" type="parTrans" cxnId="{7C587DB1-F600-4174-9EF7-120DFF6AAD51}">
      <dgm:prSet/>
      <dgm:spPr/>
      <dgm:t>
        <a:bodyPr/>
        <a:lstStyle/>
        <a:p>
          <a:endParaRPr lang="en-US"/>
        </a:p>
      </dgm:t>
    </dgm:pt>
    <dgm:pt modelId="{97AF3470-7AFA-4C0A-8CA8-A5FAEAED90E7}" type="sibTrans" cxnId="{7C587DB1-F600-4174-9EF7-120DFF6AAD51}">
      <dgm:prSet/>
      <dgm:spPr/>
      <dgm:t>
        <a:bodyPr/>
        <a:lstStyle/>
        <a:p>
          <a:endParaRPr lang="en-US"/>
        </a:p>
      </dgm:t>
    </dgm:pt>
    <dgm:pt modelId="{BA054884-0C2E-41D5-BDE7-BBAA603723BC}" type="pres">
      <dgm:prSet presAssocID="{264E55CC-3B3D-4853-A68B-4270026C248E}" presName="root" presStyleCnt="0">
        <dgm:presLayoutVars>
          <dgm:dir/>
          <dgm:resizeHandles val="exact"/>
        </dgm:presLayoutVars>
      </dgm:prSet>
      <dgm:spPr/>
    </dgm:pt>
    <dgm:pt modelId="{C984FBBB-27DB-4F82-A7B9-EDAEB436BABE}" type="pres">
      <dgm:prSet presAssocID="{E681DAC3-1A83-47D4-B9D6-493AFF3F16A7}" presName="compNode" presStyleCnt="0"/>
      <dgm:spPr/>
    </dgm:pt>
    <dgm:pt modelId="{2FE8018C-72B6-4304-8F22-D4F740DA33A4}" type="pres">
      <dgm:prSet presAssocID="{E681DAC3-1A83-47D4-B9D6-493AFF3F16A7}" presName="bgRect" presStyleLbl="bgShp" presStyleIdx="0" presStyleCnt="3"/>
      <dgm:spPr/>
    </dgm:pt>
    <dgm:pt modelId="{244B6119-184B-4075-B739-D5557C7D4A50}" type="pres">
      <dgm:prSet presAssocID="{E681DAC3-1A83-47D4-B9D6-493AFF3F16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E5972F1F-3388-43B1-8EED-D437B5F337CC}" type="pres">
      <dgm:prSet presAssocID="{E681DAC3-1A83-47D4-B9D6-493AFF3F16A7}" presName="spaceRect" presStyleCnt="0"/>
      <dgm:spPr/>
    </dgm:pt>
    <dgm:pt modelId="{E58AF879-C4CE-47C7-A703-151EDC083332}" type="pres">
      <dgm:prSet presAssocID="{E681DAC3-1A83-47D4-B9D6-493AFF3F16A7}" presName="parTx" presStyleLbl="revTx" presStyleIdx="0" presStyleCnt="5">
        <dgm:presLayoutVars>
          <dgm:chMax val="0"/>
          <dgm:chPref val="0"/>
        </dgm:presLayoutVars>
      </dgm:prSet>
      <dgm:spPr/>
    </dgm:pt>
    <dgm:pt modelId="{9B14220C-FFF5-4C8D-8D8D-26235C2110C9}" type="pres">
      <dgm:prSet presAssocID="{029A9C12-A4F3-4AE2-9F79-C754D287D982}" presName="sibTrans" presStyleCnt="0"/>
      <dgm:spPr/>
    </dgm:pt>
    <dgm:pt modelId="{0A021189-201D-4D76-90B2-6246D3262B2F}" type="pres">
      <dgm:prSet presAssocID="{69FE1ED5-8EED-4D31-8382-CD750DE3840E}" presName="compNode" presStyleCnt="0"/>
      <dgm:spPr/>
    </dgm:pt>
    <dgm:pt modelId="{9ACE3664-D97F-4402-9CD7-E93BC5943284}" type="pres">
      <dgm:prSet presAssocID="{69FE1ED5-8EED-4D31-8382-CD750DE3840E}" presName="bgRect" presStyleLbl="bgShp" presStyleIdx="1" presStyleCnt="3"/>
      <dgm:spPr/>
    </dgm:pt>
    <dgm:pt modelId="{686C5D1D-0D89-4DD2-B8A2-01B4F63FA174}" type="pres">
      <dgm:prSet presAssocID="{69FE1ED5-8EED-4D31-8382-CD750DE384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54C1FDA-4E32-4679-B8DF-868C2F025EB4}" type="pres">
      <dgm:prSet presAssocID="{69FE1ED5-8EED-4D31-8382-CD750DE3840E}" presName="spaceRect" presStyleCnt="0"/>
      <dgm:spPr/>
    </dgm:pt>
    <dgm:pt modelId="{D035BC46-0A4B-4868-A656-B2CA3B8364F0}" type="pres">
      <dgm:prSet presAssocID="{69FE1ED5-8EED-4D31-8382-CD750DE3840E}" presName="parTx" presStyleLbl="revTx" presStyleIdx="1" presStyleCnt="5">
        <dgm:presLayoutVars>
          <dgm:chMax val="0"/>
          <dgm:chPref val="0"/>
        </dgm:presLayoutVars>
      </dgm:prSet>
      <dgm:spPr/>
    </dgm:pt>
    <dgm:pt modelId="{CA4B6BB0-BAA3-48F1-9673-F76894897873}" type="pres">
      <dgm:prSet presAssocID="{69FE1ED5-8EED-4D31-8382-CD750DE3840E}" presName="desTx" presStyleLbl="revTx" presStyleIdx="2" presStyleCnt="5">
        <dgm:presLayoutVars/>
      </dgm:prSet>
      <dgm:spPr/>
    </dgm:pt>
    <dgm:pt modelId="{DD07CBEE-AF84-4D72-B26F-CC88F8B0A150}" type="pres">
      <dgm:prSet presAssocID="{C721721C-50B4-4202-9B9A-EF1AF7590B95}" presName="sibTrans" presStyleCnt="0"/>
      <dgm:spPr/>
    </dgm:pt>
    <dgm:pt modelId="{BB0B48E5-71EA-4008-948C-6B108BE13877}" type="pres">
      <dgm:prSet presAssocID="{B1383AD6-E2CD-44CB-B436-B3E25440E45C}" presName="compNode" presStyleCnt="0"/>
      <dgm:spPr/>
    </dgm:pt>
    <dgm:pt modelId="{89EC3883-3016-49F2-B6D0-02AFF829E251}" type="pres">
      <dgm:prSet presAssocID="{B1383AD6-E2CD-44CB-B436-B3E25440E45C}" presName="bgRect" presStyleLbl="bgShp" presStyleIdx="2" presStyleCnt="3"/>
      <dgm:spPr/>
    </dgm:pt>
    <dgm:pt modelId="{B13489FA-3814-4C4E-9A88-3436E484AFA4}" type="pres">
      <dgm:prSet presAssocID="{B1383AD6-E2CD-44CB-B436-B3E25440E4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4552905-9F4E-4A49-8F9A-B4DD6C18ED0E}" type="pres">
      <dgm:prSet presAssocID="{B1383AD6-E2CD-44CB-B436-B3E25440E45C}" presName="spaceRect" presStyleCnt="0"/>
      <dgm:spPr/>
    </dgm:pt>
    <dgm:pt modelId="{2BEC7A1C-E5C4-4EF6-8E7F-ED60E3AD60F9}" type="pres">
      <dgm:prSet presAssocID="{B1383AD6-E2CD-44CB-B436-B3E25440E45C}" presName="parTx" presStyleLbl="revTx" presStyleIdx="3" presStyleCnt="5">
        <dgm:presLayoutVars>
          <dgm:chMax val="0"/>
          <dgm:chPref val="0"/>
        </dgm:presLayoutVars>
      </dgm:prSet>
      <dgm:spPr/>
    </dgm:pt>
    <dgm:pt modelId="{EA5C75DA-32FA-408A-8D93-EACF90092B61}" type="pres">
      <dgm:prSet presAssocID="{B1383AD6-E2CD-44CB-B436-B3E25440E45C}" presName="desTx" presStyleLbl="revTx" presStyleIdx="4" presStyleCnt="5">
        <dgm:presLayoutVars/>
      </dgm:prSet>
      <dgm:spPr/>
    </dgm:pt>
  </dgm:ptLst>
  <dgm:cxnLst>
    <dgm:cxn modelId="{01165227-1D3F-4AD8-8D63-6E190D754FE8}" srcId="{B1383AD6-E2CD-44CB-B436-B3E25440E45C}" destId="{087BFC19-6949-4F53-9A16-1A0C8C309607}" srcOrd="0" destOrd="0" parTransId="{AD08EF72-AFD6-423A-8E82-F4A642FDA7E1}" sibTransId="{8F28C0D6-C8DD-4829-8485-ABA23CED4E46}"/>
    <dgm:cxn modelId="{26E0432C-C1D9-4639-9335-5C35A2690C83}" srcId="{69FE1ED5-8EED-4D31-8382-CD750DE3840E}" destId="{8D48C2C8-8FB0-4BD2-AC5F-1FA88C033350}" srcOrd="0" destOrd="0" parTransId="{EBA83021-57BE-4D68-8E5F-80CD98FE0634}" sibTransId="{C74E728A-3428-464A-8BEA-FA286E145194}"/>
    <dgm:cxn modelId="{2425CE67-9BDB-4A2E-AEDF-1EE8A9D12713}" type="presOf" srcId="{264E55CC-3B3D-4853-A68B-4270026C248E}" destId="{BA054884-0C2E-41D5-BDE7-BBAA603723BC}" srcOrd="0" destOrd="0" presId="urn:microsoft.com/office/officeart/2018/2/layout/IconVerticalSolidList"/>
    <dgm:cxn modelId="{91311C6A-5D5B-4357-9E5E-924DB4F20CDD}" srcId="{264E55CC-3B3D-4853-A68B-4270026C248E}" destId="{E681DAC3-1A83-47D4-B9D6-493AFF3F16A7}" srcOrd="0" destOrd="0" parTransId="{22BF75C4-61D1-46B6-AA14-6239364E0CDA}" sibTransId="{029A9C12-A4F3-4AE2-9F79-C754D287D982}"/>
    <dgm:cxn modelId="{6154A86D-1B25-4271-85FB-A096525583E6}" type="presOf" srcId="{69FE1ED5-8EED-4D31-8382-CD750DE3840E}" destId="{D035BC46-0A4B-4868-A656-B2CA3B8364F0}" srcOrd="0" destOrd="0" presId="urn:microsoft.com/office/officeart/2018/2/layout/IconVerticalSolidList"/>
    <dgm:cxn modelId="{3C265F51-53A4-491A-B0DB-525419004A96}" type="presOf" srcId="{E681DAC3-1A83-47D4-B9D6-493AFF3F16A7}" destId="{E58AF879-C4CE-47C7-A703-151EDC083332}" srcOrd="0" destOrd="0" presId="urn:microsoft.com/office/officeart/2018/2/layout/IconVerticalSolidList"/>
    <dgm:cxn modelId="{1A9DA180-0FB0-4529-B509-1F1CBAA6C2B6}" type="presOf" srcId="{A429A479-1E06-4697-85C4-D166BC4F988B}" destId="{EA5C75DA-32FA-408A-8D93-EACF90092B61}" srcOrd="0" destOrd="1" presId="urn:microsoft.com/office/officeart/2018/2/layout/IconVerticalSolidList"/>
    <dgm:cxn modelId="{5574C290-4256-4943-8C57-2218B284A441}" srcId="{264E55CC-3B3D-4853-A68B-4270026C248E}" destId="{B1383AD6-E2CD-44CB-B436-B3E25440E45C}" srcOrd="2" destOrd="0" parTransId="{8612E23E-A98C-4EEA-BF64-A80B4C3EAC21}" sibTransId="{73F32EA1-CC64-4892-8E2F-CCBC661AD30C}"/>
    <dgm:cxn modelId="{715E2F93-3A48-4339-BB55-221FB2E60359}" type="presOf" srcId="{087BFC19-6949-4F53-9A16-1A0C8C309607}" destId="{EA5C75DA-32FA-408A-8D93-EACF90092B61}" srcOrd="0" destOrd="0" presId="urn:microsoft.com/office/officeart/2018/2/layout/IconVerticalSolidList"/>
    <dgm:cxn modelId="{7C587DB1-F600-4174-9EF7-120DFF6AAD51}" srcId="{B1383AD6-E2CD-44CB-B436-B3E25440E45C}" destId="{A429A479-1E06-4697-85C4-D166BC4F988B}" srcOrd="1" destOrd="0" parTransId="{C29D2664-6134-4E55-B65D-8F95698E18AB}" sibTransId="{97AF3470-7AFA-4C0A-8CA8-A5FAEAED90E7}"/>
    <dgm:cxn modelId="{E68BB5BE-D8C8-4773-8CED-2C11B8092073}" type="presOf" srcId="{8D48C2C8-8FB0-4BD2-AC5F-1FA88C033350}" destId="{CA4B6BB0-BAA3-48F1-9673-F76894897873}" srcOrd="0" destOrd="0" presId="urn:microsoft.com/office/officeart/2018/2/layout/IconVerticalSolidList"/>
    <dgm:cxn modelId="{452722C0-D6E7-404C-8EF9-571158DD6B2D}" srcId="{264E55CC-3B3D-4853-A68B-4270026C248E}" destId="{69FE1ED5-8EED-4D31-8382-CD750DE3840E}" srcOrd="1" destOrd="0" parTransId="{55B9E857-2D6F-4653-ACA8-71A7C6A1587E}" sibTransId="{C721721C-50B4-4202-9B9A-EF1AF7590B95}"/>
    <dgm:cxn modelId="{24D882C3-D293-4034-B3E4-00D8D664C30B}" type="presOf" srcId="{B1383AD6-E2CD-44CB-B436-B3E25440E45C}" destId="{2BEC7A1C-E5C4-4EF6-8E7F-ED60E3AD60F9}" srcOrd="0" destOrd="0" presId="urn:microsoft.com/office/officeart/2018/2/layout/IconVerticalSolidList"/>
    <dgm:cxn modelId="{2E9B15AB-8C3B-4260-94B2-07B1CCEFBB59}" type="presParOf" srcId="{BA054884-0C2E-41D5-BDE7-BBAA603723BC}" destId="{C984FBBB-27DB-4F82-A7B9-EDAEB436BABE}" srcOrd="0" destOrd="0" presId="urn:microsoft.com/office/officeart/2018/2/layout/IconVerticalSolidList"/>
    <dgm:cxn modelId="{F637EF35-5712-4CA7-A5D4-073A3A9DA324}" type="presParOf" srcId="{C984FBBB-27DB-4F82-A7B9-EDAEB436BABE}" destId="{2FE8018C-72B6-4304-8F22-D4F740DA33A4}" srcOrd="0" destOrd="0" presId="urn:microsoft.com/office/officeart/2018/2/layout/IconVerticalSolidList"/>
    <dgm:cxn modelId="{7828AB7A-84BA-45A5-B7E3-40C7C94AF13E}" type="presParOf" srcId="{C984FBBB-27DB-4F82-A7B9-EDAEB436BABE}" destId="{244B6119-184B-4075-B739-D5557C7D4A50}" srcOrd="1" destOrd="0" presId="urn:microsoft.com/office/officeart/2018/2/layout/IconVerticalSolidList"/>
    <dgm:cxn modelId="{320E048B-A420-47C9-9C86-CBC258116631}" type="presParOf" srcId="{C984FBBB-27DB-4F82-A7B9-EDAEB436BABE}" destId="{E5972F1F-3388-43B1-8EED-D437B5F337CC}" srcOrd="2" destOrd="0" presId="urn:microsoft.com/office/officeart/2018/2/layout/IconVerticalSolidList"/>
    <dgm:cxn modelId="{F20C1E99-B8A1-4020-8025-4F3A288D5A85}" type="presParOf" srcId="{C984FBBB-27DB-4F82-A7B9-EDAEB436BABE}" destId="{E58AF879-C4CE-47C7-A703-151EDC083332}" srcOrd="3" destOrd="0" presId="urn:microsoft.com/office/officeart/2018/2/layout/IconVerticalSolidList"/>
    <dgm:cxn modelId="{38393F85-5EA3-4265-B49E-C50C125CD4AB}" type="presParOf" srcId="{BA054884-0C2E-41D5-BDE7-BBAA603723BC}" destId="{9B14220C-FFF5-4C8D-8D8D-26235C2110C9}" srcOrd="1" destOrd="0" presId="urn:microsoft.com/office/officeart/2018/2/layout/IconVerticalSolidList"/>
    <dgm:cxn modelId="{814DC7F9-623B-4792-B378-6E72996D0D2B}" type="presParOf" srcId="{BA054884-0C2E-41D5-BDE7-BBAA603723BC}" destId="{0A021189-201D-4D76-90B2-6246D3262B2F}" srcOrd="2" destOrd="0" presId="urn:microsoft.com/office/officeart/2018/2/layout/IconVerticalSolidList"/>
    <dgm:cxn modelId="{800A7748-948D-438B-A5B9-C049B2E64F24}" type="presParOf" srcId="{0A021189-201D-4D76-90B2-6246D3262B2F}" destId="{9ACE3664-D97F-4402-9CD7-E93BC5943284}" srcOrd="0" destOrd="0" presId="urn:microsoft.com/office/officeart/2018/2/layout/IconVerticalSolidList"/>
    <dgm:cxn modelId="{28782DDB-1BA9-473F-88B1-8E8995C08A45}" type="presParOf" srcId="{0A021189-201D-4D76-90B2-6246D3262B2F}" destId="{686C5D1D-0D89-4DD2-B8A2-01B4F63FA174}" srcOrd="1" destOrd="0" presId="urn:microsoft.com/office/officeart/2018/2/layout/IconVerticalSolidList"/>
    <dgm:cxn modelId="{04FE4C39-9CAE-44BC-9C7A-E72F782D5AE7}" type="presParOf" srcId="{0A021189-201D-4D76-90B2-6246D3262B2F}" destId="{954C1FDA-4E32-4679-B8DF-868C2F025EB4}" srcOrd="2" destOrd="0" presId="urn:microsoft.com/office/officeart/2018/2/layout/IconVerticalSolidList"/>
    <dgm:cxn modelId="{A7953216-D8D3-4404-B472-6F76CAE8D570}" type="presParOf" srcId="{0A021189-201D-4D76-90B2-6246D3262B2F}" destId="{D035BC46-0A4B-4868-A656-B2CA3B8364F0}" srcOrd="3" destOrd="0" presId="urn:microsoft.com/office/officeart/2018/2/layout/IconVerticalSolidList"/>
    <dgm:cxn modelId="{59A628F2-95D3-490C-97B6-432870C75F5B}" type="presParOf" srcId="{0A021189-201D-4D76-90B2-6246D3262B2F}" destId="{CA4B6BB0-BAA3-48F1-9673-F76894897873}" srcOrd="4" destOrd="0" presId="urn:microsoft.com/office/officeart/2018/2/layout/IconVerticalSolidList"/>
    <dgm:cxn modelId="{7B4DF299-8B4D-4D93-B983-6BAD923D73BB}" type="presParOf" srcId="{BA054884-0C2E-41D5-BDE7-BBAA603723BC}" destId="{DD07CBEE-AF84-4D72-B26F-CC88F8B0A150}" srcOrd="3" destOrd="0" presId="urn:microsoft.com/office/officeart/2018/2/layout/IconVerticalSolidList"/>
    <dgm:cxn modelId="{EB19DDD5-CC69-4BFC-9B9F-B5FC2B06086E}" type="presParOf" srcId="{BA054884-0C2E-41D5-BDE7-BBAA603723BC}" destId="{BB0B48E5-71EA-4008-948C-6B108BE13877}" srcOrd="4" destOrd="0" presId="urn:microsoft.com/office/officeart/2018/2/layout/IconVerticalSolidList"/>
    <dgm:cxn modelId="{6A036938-4423-4B33-9131-81E299CAFC2F}" type="presParOf" srcId="{BB0B48E5-71EA-4008-948C-6B108BE13877}" destId="{89EC3883-3016-49F2-B6D0-02AFF829E251}" srcOrd="0" destOrd="0" presId="urn:microsoft.com/office/officeart/2018/2/layout/IconVerticalSolidList"/>
    <dgm:cxn modelId="{BF04DA72-C074-4D06-83CC-87B8AE4D392D}" type="presParOf" srcId="{BB0B48E5-71EA-4008-948C-6B108BE13877}" destId="{B13489FA-3814-4C4E-9A88-3436E484AFA4}" srcOrd="1" destOrd="0" presId="urn:microsoft.com/office/officeart/2018/2/layout/IconVerticalSolidList"/>
    <dgm:cxn modelId="{2B4E652B-5E92-4C79-B113-3198DCB8F29F}" type="presParOf" srcId="{BB0B48E5-71EA-4008-948C-6B108BE13877}" destId="{54552905-9F4E-4A49-8F9A-B4DD6C18ED0E}" srcOrd="2" destOrd="0" presId="urn:microsoft.com/office/officeart/2018/2/layout/IconVerticalSolidList"/>
    <dgm:cxn modelId="{B0C1819C-5874-44A0-AAFC-E3CC915D1AE9}" type="presParOf" srcId="{BB0B48E5-71EA-4008-948C-6B108BE13877}" destId="{2BEC7A1C-E5C4-4EF6-8E7F-ED60E3AD60F9}" srcOrd="3" destOrd="0" presId="urn:microsoft.com/office/officeart/2018/2/layout/IconVerticalSolidList"/>
    <dgm:cxn modelId="{4E801298-2228-424B-AB6E-6B2A0049DAAB}" type="presParOf" srcId="{BB0B48E5-71EA-4008-948C-6B108BE13877}" destId="{EA5C75DA-32FA-408A-8D93-EACF90092B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C3D27C-B687-4180-80CC-28BB958A8E1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033874-7A09-4F85-886E-548B3C6AA3C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Visual: Dynamic</a:t>
          </a:r>
          <a:r>
            <a:rPr lang="en-US">
              <a:latin typeface="Avenir Next LT Pro"/>
            </a:rPr>
            <a:t> Area </a:t>
          </a:r>
          <a:r>
            <a:rPr lang="en-US"/>
            <a:t> chart presenting average working years in each department</a:t>
          </a:r>
        </a:p>
      </dgm:t>
    </dgm:pt>
    <dgm:pt modelId="{FE70CBD8-20D2-49D9-BB11-0B835E68E05C}" type="parTrans" cxnId="{312D0A69-7187-4771-B92F-0CAAD7561A26}">
      <dgm:prSet/>
      <dgm:spPr/>
      <dgm:t>
        <a:bodyPr/>
        <a:lstStyle/>
        <a:p>
          <a:endParaRPr lang="en-US"/>
        </a:p>
      </dgm:t>
    </dgm:pt>
    <dgm:pt modelId="{21B02589-FEF3-48F7-B958-43FA846EF608}" type="sibTrans" cxnId="{312D0A69-7187-4771-B92F-0CAAD7561A26}">
      <dgm:prSet/>
      <dgm:spPr/>
      <dgm:t>
        <a:bodyPr/>
        <a:lstStyle/>
        <a:p>
          <a:endParaRPr lang="en-US"/>
        </a:p>
      </dgm:t>
    </dgm:pt>
    <dgm:pt modelId="{DDDAC672-FC28-461D-B843-7DE3912B3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Observations</a:t>
          </a:r>
        </a:p>
      </dgm:t>
    </dgm:pt>
    <dgm:pt modelId="{28E2981F-9434-45F4-B31E-E8006A7201C8}" type="parTrans" cxnId="{C278D6B7-AB72-487E-A0E1-32B6332E008D}">
      <dgm:prSet/>
      <dgm:spPr/>
      <dgm:t>
        <a:bodyPr/>
        <a:lstStyle/>
        <a:p>
          <a:endParaRPr lang="en-US"/>
        </a:p>
      </dgm:t>
    </dgm:pt>
    <dgm:pt modelId="{B9367C18-3CC3-4BC0-83C6-95ABFE4F56C0}" type="sibTrans" cxnId="{C278D6B7-AB72-487E-A0E1-32B6332E008D}">
      <dgm:prSet/>
      <dgm:spPr/>
      <dgm:t>
        <a:bodyPr/>
        <a:lstStyle/>
        <a:p>
          <a:endParaRPr lang="en-US"/>
        </a:p>
      </dgm:t>
    </dgm:pt>
    <dgm:pt modelId="{0F5A7B84-3354-4E97-8284-CB6A745E0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boasts the highest average working years</a:t>
          </a:r>
        </a:p>
      </dgm:t>
    </dgm:pt>
    <dgm:pt modelId="{960B0A28-E6D6-4476-AC1E-640CFAA82381}" type="parTrans" cxnId="{931810E6-4967-4DFF-9334-E81B8ED52D60}">
      <dgm:prSet/>
      <dgm:spPr/>
      <dgm:t>
        <a:bodyPr/>
        <a:lstStyle/>
        <a:p>
          <a:endParaRPr lang="en-US"/>
        </a:p>
      </dgm:t>
    </dgm:pt>
    <dgm:pt modelId="{74B162B9-8202-4811-8020-1561BD87D4A1}" type="sibTrans" cxnId="{931810E6-4967-4DFF-9334-E81B8ED52D60}">
      <dgm:prSet/>
      <dgm:spPr/>
      <dgm:t>
        <a:bodyPr/>
        <a:lstStyle/>
        <a:p>
          <a:endParaRPr lang="en-US"/>
        </a:p>
      </dgm:t>
    </dgm:pt>
    <dgm:pt modelId="{9A03AA0B-160F-4829-B9AE-4806D9D0C7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Slight variation observed across other departments</a:t>
          </a:r>
        </a:p>
      </dgm:t>
    </dgm:pt>
    <dgm:pt modelId="{7B51E3B6-665A-4CA4-9F97-751259FDAD07}" type="parTrans" cxnId="{E07EBD48-5A10-418D-8F37-468B95CBB149}">
      <dgm:prSet/>
      <dgm:spPr/>
      <dgm:t>
        <a:bodyPr/>
        <a:lstStyle/>
        <a:p>
          <a:endParaRPr lang="en-US"/>
        </a:p>
      </dgm:t>
    </dgm:pt>
    <dgm:pt modelId="{00C7B57E-5601-4909-ACE8-E48CA1643764}" type="sibTrans" cxnId="{E07EBD48-5A10-418D-8F37-468B95CBB149}">
      <dgm:prSet/>
      <dgm:spPr/>
      <dgm:t>
        <a:bodyPr/>
        <a:lstStyle/>
        <a:p>
          <a:endParaRPr lang="en-US"/>
        </a:p>
      </dgm:t>
    </dgm:pt>
    <dgm:pt modelId="{024FABE9-17FD-4829-8619-24E99C049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Suggestions</a:t>
          </a:r>
        </a:p>
      </dgm:t>
    </dgm:pt>
    <dgm:pt modelId="{702E920C-A62F-4BA4-B669-91A0E28A212D}" type="parTrans" cxnId="{63325F61-DC2C-4036-B519-ACD4F6F24E91}">
      <dgm:prSet/>
      <dgm:spPr/>
      <dgm:t>
        <a:bodyPr/>
        <a:lstStyle/>
        <a:p>
          <a:endParaRPr lang="en-US"/>
        </a:p>
      </dgm:t>
    </dgm:pt>
    <dgm:pt modelId="{D3C1EB84-DC2F-4E78-B343-E8A28839BCE7}" type="sibTrans" cxnId="{63325F61-DC2C-4036-B519-ACD4F6F24E91}">
      <dgm:prSet/>
      <dgm:spPr/>
      <dgm:t>
        <a:bodyPr/>
        <a:lstStyle/>
        <a:p>
          <a:endParaRPr lang="en-US"/>
        </a:p>
      </dgm:t>
    </dgm:pt>
    <dgm:pt modelId="{36B3C12D-8C6E-4435-B4DD-8AD7DABA3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Institute financial wellness programs for employees in other departments</a:t>
          </a:r>
        </a:p>
      </dgm:t>
    </dgm:pt>
    <dgm:pt modelId="{EB78B8FD-64C0-4761-86AE-32EE79B6D2E7}" type="parTrans" cxnId="{1B8667F1-CA88-4C62-9E2F-3CDFE4017990}">
      <dgm:prSet/>
      <dgm:spPr/>
      <dgm:t>
        <a:bodyPr/>
        <a:lstStyle/>
        <a:p>
          <a:endParaRPr lang="en-US"/>
        </a:p>
      </dgm:t>
    </dgm:pt>
    <dgm:pt modelId="{4560BFDF-D511-4A06-BEFB-04D920F6F7C7}" type="sibTrans" cxnId="{1B8667F1-CA88-4C62-9E2F-3CDFE4017990}">
      <dgm:prSet/>
      <dgm:spPr/>
      <dgm:t>
        <a:bodyPr/>
        <a:lstStyle/>
        <a:p>
          <a:endParaRPr lang="en-US"/>
        </a:p>
      </dgm:t>
    </dgm:pt>
    <dgm:pt modelId="{24B5E7F2-B542-48EC-9EC3-7C059BC54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Recognize and reward long-serving employees in Sales for their loyalty</a:t>
          </a:r>
        </a:p>
      </dgm:t>
    </dgm:pt>
    <dgm:pt modelId="{5D1ED2B2-7FFD-4A14-8060-D40EF13CE1EF}" type="parTrans" cxnId="{27451EE3-21A0-4DD2-8409-D1BA9684F343}">
      <dgm:prSet/>
      <dgm:spPr/>
      <dgm:t>
        <a:bodyPr/>
        <a:lstStyle/>
        <a:p>
          <a:endParaRPr lang="en-US"/>
        </a:p>
      </dgm:t>
    </dgm:pt>
    <dgm:pt modelId="{4BE51834-12EB-4875-AE88-E751730B616C}" type="sibTrans" cxnId="{27451EE3-21A0-4DD2-8409-D1BA9684F343}">
      <dgm:prSet/>
      <dgm:spPr/>
      <dgm:t>
        <a:bodyPr/>
        <a:lstStyle/>
        <a:p>
          <a:endParaRPr lang="en-US"/>
        </a:p>
      </dgm:t>
    </dgm:pt>
    <dgm:pt modelId="{0228CF44-E79D-455E-9F49-6DA5A7B950F0}" type="pres">
      <dgm:prSet presAssocID="{AFC3D27C-B687-4180-80CC-28BB958A8E12}" presName="root" presStyleCnt="0">
        <dgm:presLayoutVars>
          <dgm:dir/>
          <dgm:resizeHandles val="exact"/>
        </dgm:presLayoutVars>
      </dgm:prSet>
      <dgm:spPr/>
    </dgm:pt>
    <dgm:pt modelId="{90B4CB47-F78B-48BA-A0A9-3991C484576A}" type="pres">
      <dgm:prSet presAssocID="{14033874-7A09-4F85-886E-548B3C6AA3C6}" presName="compNode" presStyleCnt="0"/>
      <dgm:spPr/>
    </dgm:pt>
    <dgm:pt modelId="{DAB208D8-79A5-49C5-80BD-3C54BB33F79C}" type="pres">
      <dgm:prSet presAssocID="{14033874-7A09-4F85-886E-548B3C6AA3C6}" presName="bgRect" presStyleLbl="bgShp" presStyleIdx="0" presStyleCnt="3"/>
      <dgm:spPr/>
    </dgm:pt>
    <dgm:pt modelId="{0808D074-86FE-4C9E-9CAE-8FE78E996200}" type="pres">
      <dgm:prSet presAssocID="{14033874-7A09-4F85-886E-548B3C6AA3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4115AC87-9BE1-4B3B-A38F-01DAE1AC5A6A}" type="pres">
      <dgm:prSet presAssocID="{14033874-7A09-4F85-886E-548B3C6AA3C6}" presName="spaceRect" presStyleCnt="0"/>
      <dgm:spPr/>
    </dgm:pt>
    <dgm:pt modelId="{DADCE3E4-CA1E-402F-8899-578FE2BE5760}" type="pres">
      <dgm:prSet presAssocID="{14033874-7A09-4F85-886E-548B3C6AA3C6}" presName="parTx" presStyleLbl="revTx" presStyleIdx="0" presStyleCnt="5">
        <dgm:presLayoutVars>
          <dgm:chMax val="0"/>
          <dgm:chPref val="0"/>
        </dgm:presLayoutVars>
      </dgm:prSet>
      <dgm:spPr/>
    </dgm:pt>
    <dgm:pt modelId="{B581971B-CE25-482C-A8C8-9E81EB573ACF}" type="pres">
      <dgm:prSet presAssocID="{21B02589-FEF3-48F7-B958-43FA846EF608}" presName="sibTrans" presStyleCnt="0"/>
      <dgm:spPr/>
    </dgm:pt>
    <dgm:pt modelId="{DE5C6748-ECE0-4804-A34B-C04F48EDD3FE}" type="pres">
      <dgm:prSet presAssocID="{DDDAC672-FC28-461D-B843-7DE3912B3B6D}" presName="compNode" presStyleCnt="0"/>
      <dgm:spPr/>
    </dgm:pt>
    <dgm:pt modelId="{1EE7E662-735A-4D30-B887-4F66670B8732}" type="pres">
      <dgm:prSet presAssocID="{DDDAC672-FC28-461D-B843-7DE3912B3B6D}" presName="bgRect" presStyleLbl="bgShp" presStyleIdx="1" presStyleCnt="3"/>
      <dgm:spPr/>
    </dgm:pt>
    <dgm:pt modelId="{0B95F40F-59EF-44C6-89A1-9BD3F68F47B1}" type="pres">
      <dgm:prSet presAssocID="{DDDAC672-FC28-461D-B843-7DE3912B3B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28EECF9-BF15-46FC-BAD0-CC61E0A1657E}" type="pres">
      <dgm:prSet presAssocID="{DDDAC672-FC28-461D-B843-7DE3912B3B6D}" presName="spaceRect" presStyleCnt="0"/>
      <dgm:spPr/>
    </dgm:pt>
    <dgm:pt modelId="{C57CF554-77E1-4E26-9A67-5A9108C62405}" type="pres">
      <dgm:prSet presAssocID="{DDDAC672-FC28-461D-B843-7DE3912B3B6D}" presName="parTx" presStyleLbl="revTx" presStyleIdx="1" presStyleCnt="5">
        <dgm:presLayoutVars>
          <dgm:chMax val="0"/>
          <dgm:chPref val="0"/>
        </dgm:presLayoutVars>
      </dgm:prSet>
      <dgm:spPr/>
    </dgm:pt>
    <dgm:pt modelId="{0F97A091-4874-441A-A70A-C5ED45418716}" type="pres">
      <dgm:prSet presAssocID="{DDDAC672-FC28-461D-B843-7DE3912B3B6D}" presName="desTx" presStyleLbl="revTx" presStyleIdx="2" presStyleCnt="5">
        <dgm:presLayoutVars/>
      </dgm:prSet>
      <dgm:spPr/>
    </dgm:pt>
    <dgm:pt modelId="{E509320A-261D-43A4-87EA-0D18D7B55A59}" type="pres">
      <dgm:prSet presAssocID="{B9367C18-3CC3-4BC0-83C6-95ABFE4F56C0}" presName="sibTrans" presStyleCnt="0"/>
      <dgm:spPr/>
    </dgm:pt>
    <dgm:pt modelId="{2F196221-9685-42F2-9BDB-E2CDD30519D6}" type="pres">
      <dgm:prSet presAssocID="{024FABE9-17FD-4829-8619-24E99C049D09}" presName="compNode" presStyleCnt="0"/>
      <dgm:spPr/>
    </dgm:pt>
    <dgm:pt modelId="{60E6574D-B4E0-40A5-BEE0-C53DDE104A51}" type="pres">
      <dgm:prSet presAssocID="{024FABE9-17FD-4829-8619-24E99C049D09}" presName="bgRect" presStyleLbl="bgShp" presStyleIdx="2" presStyleCnt="3"/>
      <dgm:spPr/>
    </dgm:pt>
    <dgm:pt modelId="{A24D6839-E85A-41EC-BCDC-A0BD108D2ACD}" type="pres">
      <dgm:prSet presAssocID="{024FABE9-17FD-4829-8619-24E99C049D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AA422EF-3863-4E07-87BD-1059A966C12D}" type="pres">
      <dgm:prSet presAssocID="{024FABE9-17FD-4829-8619-24E99C049D09}" presName="spaceRect" presStyleCnt="0"/>
      <dgm:spPr/>
    </dgm:pt>
    <dgm:pt modelId="{B116D49B-233C-4581-8DD1-58FAEE8B60B2}" type="pres">
      <dgm:prSet presAssocID="{024FABE9-17FD-4829-8619-24E99C049D09}" presName="parTx" presStyleLbl="revTx" presStyleIdx="3" presStyleCnt="5">
        <dgm:presLayoutVars>
          <dgm:chMax val="0"/>
          <dgm:chPref val="0"/>
        </dgm:presLayoutVars>
      </dgm:prSet>
      <dgm:spPr/>
    </dgm:pt>
    <dgm:pt modelId="{131D011B-8E70-4C3C-A209-D339C58A2A38}" type="pres">
      <dgm:prSet presAssocID="{024FABE9-17FD-4829-8619-24E99C049D09}" presName="desTx" presStyleLbl="revTx" presStyleIdx="4" presStyleCnt="5">
        <dgm:presLayoutVars/>
      </dgm:prSet>
      <dgm:spPr/>
    </dgm:pt>
  </dgm:ptLst>
  <dgm:cxnLst>
    <dgm:cxn modelId="{05F97006-76C2-44AE-A1E5-7AA166BEFF92}" type="presOf" srcId="{14033874-7A09-4F85-886E-548B3C6AA3C6}" destId="{DADCE3E4-CA1E-402F-8899-578FE2BE5760}" srcOrd="0" destOrd="0" presId="urn:microsoft.com/office/officeart/2018/2/layout/IconVerticalSolidList"/>
    <dgm:cxn modelId="{1CA75C08-ECDE-4C50-9A49-36602B6EB549}" type="presOf" srcId="{24B5E7F2-B542-48EC-9EC3-7C059BC547EC}" destId="{131D011B-8E70-4C3C-A209-D339C58A2A38}" srcOrd="0" destOrd="1" presId="urn:microsoft.com/office/officeart/2018/2/layout/IconVerticalSolidList"/>
    <dgm:cxn modelId="{3B78E118-C888-483E-A860-1B3A0D4A66A5}" type="presOf" srcId="{024FABE9-17FD-4829-8619-24E99C049D09}" destId="{B116D49B-233C-4581-8DD1-58FAEE8B60B2}" srcOrd="0" destOrd="0" presId="urn:microsoft.com/office/officeart/2018/2/layout/IconVerticalSolidList"/>
    <dgm:cxn modelId="{BD35151F-E60E-4B9B-BD79-E63E18F90E2F}" type="presOf" srcId="{36B3C12D-8C6E-4435-B4DD-8AD7DABA36AB}" destId="{131D011B-8E70-4C3C-A209-D339C58A2A38}" srcOrd="0" destOrd="0" presId="urn:microsoft.com/office/officeart/2018/2/layout/IconVerticalSolidList"/>
    <dgm:cxn modelId="{63325F61-DC2C-4036-B519-ACD4F6F24E91}" srcId="{AFC3D27C-B687-4180-80CC-28BB958A8E12}" destId="{024FABE9-17FD-4829-8619-24E99C049D09}" srcOrd="2" destOrd="0" parTransId="{702E920C-A62F-4BA4-B669-91A0E28A212D}" sibTransId="{D3C1EB84-DC2F-4E78-B343-E8A28839BCE7}"/>
    <dgm:cxn modelId="{E07EBD48-5A10-418D-8F37-468B95CBB149}" srcId="{DDDAC672-FC28-461D-B843-7DE3912B3B6D}" destId="{9A03AA0B-160F-4829-B9AE-4806D9D0C7E9}" srcOrd="1" destOrd="0" parTransId="{7B51E3B6-665A-4CA4-9F97-751259FDAD07}" sibTransId="{00C7B57E-5601-4909-ACE8-E48CA1643764}"/>
    <dgm:cxn modelId="{312D0A69-7187-4771-B92F-0CAAD7561A26}" srcId="{AFC3D27C-B687-4180-80CC-28BB958A8E12}" destId="{14033874-7A09-4F85-886E-548B3C6AA3C6}" srcOrd="0" destOrd="0" parTransId="{FE70CBD8-20D2-49D9-BB11-0B835E68E05C}" sibTransId="{21B02589-FEF3-48F7-B958-43FA846EF608}"/>
    <dgm:cxn modelId="{E2CAD6A5-3785-4176-B811-9364E65DC767}" type="presOf" srcId="{0F5A7B84-3354-4E97-8284-CB6A745E0127}" destId="{0F97A091-4874-441A-A70A-C5ED45418716}" srcOrd="0" destOrd="0" presId="urn:microsoft.com/office/officeart/2018/2/layout/IconVerticalSolidList"/>
    <dgm:cxn modelId="{C278D6B7-AB72-487E-A0E1-32B6332E008D}" srcId="{AFC3D27C-B687-4180-80CC-28BB958A8E12}" destId="{DDDAC672-FC28-461D-B843-7DE3912B3B6D}" srcOrd="1" destOrd="0" parTransId="{28E2981F-9434-45F4-B31E-E8006A7201C8}" sibTransId="{B9367C18-3CC3-4BC0-83C6-95ABFE4F56C0}"/>
    <dgm:cxn modelId="{DC2937C0-B858-401A-BA5C-2E3A99950E28}" type="presOf" srcId="{AFC3D27C-B687-4180-80CC-28BB958A8E12}" destId="{0228CF44-E79D-455E-9F49-6DA5A7B950F0}" srcOrd="0" destOrd="0" presId="urn:microsoft.com/office/officeart/2018/2/layout/IconVerticalSolidList"/>
    <dgm:cxn modelId="{C5BAB6CA-3A58-44A4-90D1-882639F79D78}" type="presOf" srcId="{DDDAC672-FC28-461D-B843-7DE3912B3B6D}" destId="{C57CF554-77E1-4E26-9A67-5A9108C62405}" srcOrd="0" destOrd="0" presId="urn:microsoft.com/office/officeart/2018/2/layout/IconVerticalSolidList"/>
    <dgm:cxn modelId="{27451EE3-21A0-4DD2-8409-D1BA9684F343}" srcId="{024FABE9-17FD-4829-8619-24E99C049D09}" destId="{24B5E7F2-B542-48EC-9EC3-7C059BC547EC}" srcOrd="1" destOrd="0" parTransId="{5D1ED2B2-7FFD-4A14-8060-D40EF13CE1EF}" sibTransId="{4BE51834-12EB-4875-AE88-E751730B616C}"/>
    <dgm:cxn modelId="{931810E6-4967-4DFF-9334-E81B8ED52D60}" srcId="{DDDAC672-FC28-461D-B843-7DE3912B3B6D}" destId="{0F5A7B84-3354-4E97-8284-CB6A745E0127}" srcOrd="0" destOrd="0" parTransId="{960B0A28-E6D6-4476-AC1E-640CFAA82381}" sibTransId="{74B162B9-8202-4811-8020-1561BD87D4A1}"/>
    <dgm:cxn modelId="{A6A9ADE9-13FE-4D25-B689-5D24D7F3EB04}" type="presOf" srcId="{9A03AA0B-160F-4829-B9AE-4806D9D0C7E9}" destId="{0F97A091-4874-441A-A70A-C5ED45418716}" srcOrd="0" destOrd="1" presId="urn:microsoft.com/office/officeart/2018/2/layout/IconVerticalSolidList"/>
    <dgm:cxn modelId="{1B8667F1-CA88-4C62-9E2F-3CDFE4017990}" srcId="{024FABE9-17FD-4829-8619-24E99C049D09}" destId="{36B3C12D-8C6E-4435-B4DD-8AD7DABA36AB}" srcOrd="0" destOrd="0" parTransId="{EB78B8FD-64C0-4761-86AE-32EE79B6D2E7}" sibTransId="{4560BFDF-D511-4A06-BEFB-04D920F6F7C7}"/>
    <dgm:cxn modelId="{CEF5E32F-0E6F-4990-B2DA-13343E945FBA}" type="presParOf" srcId="{0228CF44-E79D-455E-9F49-6DA5A7B950F0}" destId="{90B4CB47-F78B-48BA-A0A9-3991C484576A}" srcOrd="0" destOrd="0" presId="urn:microsoft.com/office/officeart/2018/2/layout/IconVerticalSolidList"/>
    <dgm:cxn modelId="{8C3F87F2-51B2-458A-BEBF-E3D5AD34C952}" type="presParOf" srcId="{90B4CB47-F78B-48BA-A0A9-3991C484576A}" destId="{DAB208D8-79A5-49C5-80BD-3C54BB33F79C}" srcOrd="0" destOrd="0" presId="urn:microsoft.com/office/officeart/2018/2/layout/IconVerticalSolidList"/>
    <dgm:cxn modelId="{FF415C52-390A-463F-B0A6-57DA72479503}" type="presParOf" srcId="{90B4CB47-F78B-48BA-A0A9-3991C484576A}" destId="{0808D074-86FE-4C9E-9CAE-8FE78E996200}" srcOrd="1" destOrd="0" presId="urn:microsoft.com/office/officeart/2018/2/layout/IconVerticalSolidList"/>
    <dgm:cxn modelId="{A5F7487A-6F94-4169-8BE2-920F65E58270}" type="presParOf" srcId="{90B4CB47-F78B-48BA-A0A9-3991C484576A}" destId="{4115AC87-9BE1-4B3B-A38F-01DAE1AC5A6A}" srcOrd="2" destOrd="0" presId="urn:microsoft.com/office/officeart/2018/2/layout/IconVerticalSolidList"/>
    <dgm:cxn modelId="{BA854736-4C16-49EF-BA4D-823792C409D6}" type="presParOf" srcId="{90B4CB47-F78B-48BA-A0A9-3991C484576A}" destId="{DADCE3E4-CA1E-402F-8899-578FE2BE5760}" srcOrd="3" destOrd="0" presId="urn:microsoft.com/office/officeart/2018/2/layout/IconVerticalSolidList"/>
    <dgm:cxn modelId="{77B9E59B-B023-462C-AA96-A9FBB9B7DF1C}" type="presParOf" srcId="{0228CF44-E79D-455E-9F49-6DA5A7B950F0}" destId="{B581971B-CE25-482C-A8C8-9E81EB573ACF}" srcOrd="1" destOrd="0" presId="urn:microsoft.com/office/officeart/2018/2/layout/IconVerticalSolidList"/>
    <dgm:cxn modelId="{DCBA96B4-6083-4716-99BD-ACB4E431FB79}" type="presParOf" srcId="{0228CF44-E79D-455E-9F49-6DA5A7B950F0}" destId="{DE5C6748-ECE0-4804-A34B-C04F48EDD3FE}" srcOrd="2" destOrd="0" presId="urn:microsoft.com/office/officeart/2018/2/layout/IconVerticalSolidList"/>
    <dgm:cxn modelId="{689DF4D4-71B2-4BF6-AE62-6BB865674C2C}" type="presParOf" srcId="{DE5C6748-ECE0-4804-A34B-C04F48EDD3FE}" destId="{1EE7E662-735A-4D30-B887-4F66670B8732}" srcOrd="0" destOrd="0" presId="urn:microsoft.com/office/officeart/2018/2/layout/IconVerticalSolidList"/>
    <dgm:cxn modelId="{6AE7A0FC-F31B-4511-9F6B-78855D81F56B}" type="presParOf" srcId="{DE5C6748-ECE0-4804-A34B-C04F48EDD3FE}" destId="{0B95F40F-59EF-44C6-89A1-9BD3F68F47B1}" srcOrd="1" destOrd="0" presId="urn:microsoft.com/office/officeart/2018/2/layout/IconVerticalSolidList"/>
    <dgm:cxn modelId="{B10AB59F-58B5-4E44-BA18-7A8583F6F536}" type="presParOf" srcId="{DE5C6748-ECE0-4804-A34B-C04F48EDD3FE}" destId="{128EECF9-BF15-46FC-BAD0-CC61E0A1657E}" srcOrd="2" destOrd="0" presId="urn:microsoft.com/office/officeart/2018/2/layout/IconVerticalSolidList"/>
    <dgm:cxn modelId="{71D8E1A0-7B29-4AE7-8938-6247F54AD086}" type="presParOf" srcId="{DE5C6748-ECE0-4804-A34B-C04F48EDD3FE}" destId="{C57CF554-77E1-4E26-9A67-5A9108C62405}" srcOrd="3" destOrd="0" presId="urn:microsoft.com/office/officeart/2018/2/layout/IconVerticalSolidList"/>
    <dgm:cxn modelId="{7A1F2DA3-0232-48F3-96BA-8032ABD4B799}" type="presParOf" srcId="{DE5C6748-ECE0-4804-A34B-C04F48EDD3FE}" destId="{0F97A091-4874-441A-A70A-C5ED45418716}" srcOrd="4" destOrd="0" presId="urn:microsoft.com/office/officeart/2018/2/layout/IconVerticalSolidList"/>
    <dgm:cxn modelId="{DD122059-A7DA-4C3D-9EC4-DA14AA4A3E2F}" type="presParOf" srcId="{0228CF44-E79D-455E-9F49-6DA5A7B950F0}" destId="{E509320A-261D-43A4-87EA-0D18D7B55A59}" srcOrd="3" destOrd="0" presId="urn:microsoft.com/office/officeart/2018/2/layout/IconVerticalSolidList"/>
    <dgm:cxn modelId="{7D2FB9B7-A9FD-4DE1-B2C3-1DD78E7CB3D8}" type="presParOf" srcId="{0228CF44-E79D-455E-9F49-6DA5A7B950F0}" destId="{2F196221-9685-42F2-9BDB-E2CDD30519D6}" srcOrd="4" destOrd="0" presId="urn:microsoft.com/office/officeart/2018/2/layout/IconVerticalSolidList"/>
    <dgm:cxn modelId="{3C98C959-C419-4511-9AD3-3AD94C7A6A68}" type="presParOf" srcId="{2F196221-9685-42F2-9BDB-E2CDD30519D6}" destId="{60E6574D-B4E0-40A5-BEE0-C53DDE104A51}" srcOrd="0" destOrd="0" presId="urn:microsoft.com/office/officeart/2018/2/layout/IconVerticalSolidList"/>
    <dgm:cxn modelId="{61069587-1A60-4323-AB52-4419066E7F2F}" type="presParOf" srcId="{2F196221-9685-42F2-9BDB-E2CDD30519D6}" destId="{A24D6839-E85A-41EC-BCDC-A0BD108D2ACD}" srcOrd="1" destOrd="0" presId="urn:microsoft.com/office/officeart/2018/2/layout/IconVerticalSolidList"/>
    <dgm:cxn modelId="{3D83B3FF-0D20-46A1-BF21-A4330E70D83F}" type="presParOf" srcId="{2F196221-9685-42F2-9BDB-E2CDD30519D6}" destId="{0AA422EF-3863-4E07-87BD-1059A966C12D}" srcOrd="2" destOrd="0" presId="urn:microsoft.com/office/officeart/2018/2/layout/IconVerticalSolidList"/>
    <dgm:cxn modelId="{B9B2DCF9-5CA9-41D3-BC52-9CDD23107EC7}" type="presParOf" srcId="{2F196221-9685-42F2-9BDB-E2CDD30519D6}" destId="{B116D49B-233C-4581-8DD1-58FAEE8B60B2}" srcOrd="3" destOrd="0" presId="urn:microsoft.com/office/officeart/2018/2/layout/IconVerticalSolidList"/>
    <dgm:cxn modelId="{B38EC236-0438-4B18-AB95-BAF6036124A0}" type="presParOf" srcId="{2F196221-9685-42F2-9BDB-E2CDD30519D6}" destId="{131D011B-8E70-4C3C-A209-D339C58A2A3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69EA84-F782-455B-BA55-40BABD761B60}" type="doc">
      <dgm:prSet loTypeId="urn:microsoft.com/office/officeart/2005/8/layout/process4" loCatId="process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E88A132-D13A-485F-86B0-E03F3A72E5EC}">
      <dgm:prSet/>
      <dgm:spPr/>
      <dgm:t>
        <a:bodyPr/>
        <a:lstStyle/>
        <a:p>
          <a:r>
            <a:rPr lang="en-US"/>
            <a:t>Visual: Engrossing scatter plot correlating work-life balance with working years</a:t>
          </a:r>
        </a:p>
      </dgm:t>
    </dgm:pt>
    <dgm:pt modelId="{DB1379F6-42D7-4C5E-A0D1-3A8666B12C4C}" type="parTrans" cxnId="{DAC1F11D-EA17-476A-84EB-BE99EA683BBB}">
      <dgm:prSet/>
      <dgm:spPr/>
      <dgm:t>
        <a:bodyPr/>
        <a:lstStyle/>
        <a:p>
          <a:endParaRPr lang="en-US"/>
        </a:p>
      </dgm:t>
    </dgm:pt>
    <dgm:pt modelId="{09CC97A8-B981-4E93-81B0-485E93F453E8}" type="sibTrans" cxnId="{DAC1F11D-EA17-476A-84EB-BE99EA683BBB}">
      <dgm:prSet/>
      <dgm:spPr/>
      <dgm:t>
        <a:bodyPr/>
        <a:lstStyle/>
        <a:p>
          <a:endParaRPr lang="en-US"/>
        </a:p>
      </dgm:t>
    </dgm:pt>
    <dgm:pt modelId="{7233515A-C265-4A72-B353-9D3776FBECCF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DDEFAC33-BFF7-4668-B547-5BD0DD64172A}" type="parTrans" cxnId="{5F618ACB-F364-43AB-B0FA-6D4EEAF8B63D}">
      <dgm:prSet/>
      <dgm:spPr/>
      <dgm:t>
        <a:bodyPr/>
        <a:lstStyle/>
        <a:p>
          <a:endParaRPr lang="en-US"/>
        </a:p>
      </dgm:t>
    </dgm:pt>
    <dgm:pt modelId="{E3093662-EB6D-4F17-8093-6F54E2FE7F49}" type="sibTrans" cxnId="{5F618ACB-F364-43AB-B0FA-6D4EEAF8B63D}">
      <dgm:prSet/>
      <dgm:spPr/>
      <dgm:t>
        <a:bodyPr/>
        <a:lstStyle/>
        <a:p>
          <a:endParaRPr lang="en-US"/>
        </a:p>
      </dgm:t>
    </dgm:pt>
    <dgm:pt modelId="{BFEBA71E-5F85-4A15-97B2-6AB9850D1742}">
      <dgm:prSet/>
      <dgm:spPr/>
      <dgm:t>
        <a:bodyPr/>
        <a:lstStyle/>
        <a:p>
          <a:r>
            <a:rPr lang="en-US"/>
            <a:t>Sales Executives exhibit the highest count of work-life balance</a:t>
          </a:r>
        </a:p>
      </dgm:t>
    </dgm:pt>
    <dgm:pt modelId="{7CA53C41-A8CD-41EE-9267-4CDCFBDF1534}" type="parTrans" cxnId="{3A53618F-7B2C-44A0-90B1-22A66BD062A8}">
      <dgm:prSet/>
      <dgm:spPr/>
      <dgm:t>
        <a:bodyPr/>
        <a:lstStyle/>
        <a:p>
          <a:endParaRPr lang="en-US"/>
        </a:p>
      </dgm:t>
    </dgm:pt>
    <dgm:pt modelId="{38ADA174-855B-43FD-A0A4-E72E7D7C84B2}" type="sibTrans" cxnId="{3A53618F-7B2C-44A0-90B1-22A66BD062A8}">
      <dgm:prSet/>
      <dgm:spPr/>
      <dgm:t>
        <a:bodyPr/>
        <a:lstStyle/>
        <a:p>
          <a:endParaRPr lang="en-US"/>
        </a:p>
      </dgm:t>
    </dgm:pt>
    <dgm:pt modelId="{469E6756-190A-488D-A526-D4D8C30521D0}">
      <dgm:prSet/>
      <dgm:spPr/>
      <dgm:t>
        <a:bodyPr/>
        <a:lstStyle/>
        <a:p>
          <a:r>
            <a:rPr lang="en-US"/>
            <a:t>A generally consistent distribution across other job roles</a:t>
          </a:r>
        </a:p>
      </dgm:t>
    </dgm:pt>
    <dgm:pt modelId="{57ABA3BA-A568-4B1A-AA50-AE16E45D9520}" type="parTrans" cxnId="{6C02AEAD-9157-49EA-841A-D0A784658ED1}">
      <dgm:prSet/>
      <dgm:spPr/>
      <dgm:t>
        <a:bodyPr/>
        <a:lstStyle/>
        <a:p>
          <a:endParaRPr lang="en-US"/>
        </a:p>
      </dgm:t>
    </dgm:pt>
    <dgm:pt modelId="{5865C969-9CFB-4E64-B152-26E457932404}" type="sibTrans" cxnId="{6C02AEAD-9157-49EA-841A-D0A784658ED1}">
      <dgm:prSet/>
      <dgm:spPr/>
      <dgm:t>
        <a:bodyPr/>
        <a:lstStyle/>
        <a:p>
          <a:endParaRPr lang="en-US"/>
        </a:p>
      </dgm:t>
    </dgm:pt>
    <dgm:pt modelId="{A5E15EC0-54AC-40F4-8562-05B233B681DB}">
      <dgm:prSet/>
      <dgm:spPr/>
      <dgm:t>
        <a:bodyPr/>
        <a:lstStyle/>
        <a:p>
          <a:r>
            <a:rPr lang="en-US"/>
            <a:t>Suggestions</a:t>
          </a:r>
        </a:p>
      </dgm:t>
    </dgm:pt>
    <dgm:pt modelId="{EEEC8DAE-3BF1-4F94-9057-369DB73DA486}" type="parTrans" cxnId="{E89505FE-EF37-4DBA-BE7A-EB54928B8472}">
      <dgm:prSet/>
      <dgm:spPr/>
      <dgm:t>
        <a:bodyPr/>
        <a:lstStyle/>
        <a:p>
          <a:endParaRPr lang="en-US"/>
        </a:p>
      </dgm:t>
    </dgm:pt>
    <dgm:pt modelId="{5956628B-ECEE-45B2-97F8-E5A71560B769}" type="sibTrans" cxnId="{E89505FE-EF37-4DBA-BE7A-EB54928B8472}">
      <dgm:prSet/>
      <dgm:spPr/>
      <dgm:t>
        <a:bodyPr/>
        <a:lstStyle/>
        <a:p>
          <a:endParaRPr lang="en-US"/>
        </a:p>
      </dgm:t>
    </dgm:pt>
    <dgm:pt modelId="{E8125237-786E-479A-96DC-FAAC27080808}">
      <dgm:prSet/>
      <dgm:spPr/>
      <dgm:t>
        <a:bodyPr/>
        <a:lstStyle/>
        <a:p>
          <a:r>
            <a:rPr lang="en-US"/>
            <a:t>Identify and replicate factors contributing to high work-life balance in Sales</a:t>
          </a:r>
        </a:p>
      </dgm:t>
    </dgm:pt>
    <dgm:pt modelId="{934A4775-6E0C-445C-BB00-2A455CF0812F}" type="parTrans" cxnId="{F4090004-9792-4810-AEAC-A3B92DB4D486}">
      <dgm:prSet/>
      <dgm:spPr/>
      <dgm:t>
        <a:bodyPr/>
        <a:lstStyle/>
        <a:p>
          <a:endParaRPr lang="en-US"/>
        </a:p>
      </dgm:t>
    </dgm:pt>
    <dgm:pt modelId="{9847B013-69CA-49C6-8AB9-41C7B5DBB1DB}" type="sibTrans" cxnId="{F4090004-9792-4810-AEAC-A3B92DB4D486}">
      <dgm:prSet/>
      <dgm:spPr/>
      <dgm:t>
        <a:bodyPr/>
        <a:lstStyle/>
        <a:p>
          <a:endParaRPr lang="en-US"/>
        </a:p>
      </dgm:t>
    </dgm:pt>
    <dgm:pt modelId="{13B74776-F0A0-4478-86A8-5D4D6C110409}">
      <dgm:prSet/>
      <dgm:spPr/>
      <dgm:t>
        <a:bodyPr/>
        <a:lstStyle/>
        <a:p>
          <a:r>
            <a:rPr lang="en-US"/>
            <a:t>Promote a culture of healthy work-life balance across all job roles</a:t>
          </a:r>
        </a:p>
      </dgm:t>
    </dgm:pt>
    <dgm:pt modelId="{C0074EAA-6C97-4AA3-AC95-9E91B9A31846}" type="parTrans" cxnId="{EF9ACB72-FDDB-40C6-8033-6FE2C1F2AD1C}">
      <dgm:prSet/>
      <dgm:spPr/>
      <dgm:t>
        <a:bodyPr/>
        <a:lstStyle/>
        <a:p>
          <a:endParaRPr lang="en-US"/>
        </a:p>
      </dgm:t>
    </dgm:pt>
    <dgm:pt modelId="{7D1867FE-9BB4-465E-8AE4-2B5069A3AD88}" type="sibTrans" cxnId="{EF9ACB72-FDDB-40C6-8033-6FE2C1F2AD1C}">
      <dgm:prSet/>
      <dgm:spPr/>
      <dgm:t>
        <a:bodyPr/>
        <a:lstStyle/>
        <a:p>
          <a:endParaRPr lang="en-US"/>
        </a:p>
      </dgm:t>
    </dgm:pt>
    <dgm:pt modelId="{6BDEB348-7F6D-4E6E-AF54-D8A17F0D12D6}" type="pres">
      <dgm:prSet presAssocID="{1E69EA84-F782-455B-BA55-40BABD761B60}" presName="Name0" presStyleCnt="0">
        <dgm:presLayoutVars>
          <dgm:dir/>
          <dgm:animLvl val="lvl"/>
          <dgm:resizeHandles val="exact"/>
        </dgm:presLayoutVars>
      </dgm:prSet>
      <dgm:spPr/>
    </dgm:pt>
    <dgm:pt modelId="{440734A4-2CEF-4150-8C47-EF066AE6036C}" type="pres">
      <dgm:prSet presAssocID="{A5E15EC0-54AC-40F4-8562-05B233B681DB}" presName="boxAndChildren" presStyleCnt="0"/>
      <dgm:spPr/>
    </dgm:pt>
    <dgm:pt modelId="{D3BF83F2-2F4F-492B-8373-4FA5F36BAB31}" type="pres">
      <dgm:prSet presAssocID="{A5E15EC0-54AC-40F4-8562-05B233B681DB}" presName="parentTextBox" presStyleLbl="node1" presStyleIdx="0" presStyleCnt="3"/>
      <dgm:spPr/>
    </dgm:pt>
    <dgm:pt modelId="{09F9F0DD-24AA-43AA-A151-52A6C62083BD}" type="pres">
      <dgm:prSet presAssocID="{A5E15EC0-54AC-40F4-8562-05B233B681DB}" presName="entireBox" presStyleLbl="node1" presStyleIdx="0" presStyleCnt="3"/>
      <dgm:spPr/>
    </dgm:pt>
    <dgm:pt modelId="{89E3679C-02C1-41C2-9B44-EAA48332740A}" type="pres">
      <dgm:prSet presAssocID="{A5E15EC0-54AC-40F4-8562-05B233B681DB}" presName="descendantBox" presStyleCnt="0"/>
      <dgm:spPr/>
    </dgm:pt>
    <dgm:pt modelId="{63D612D4-157B-4CB5-87B3-C8CFC5256B33}" type="pres">
      <dgm:prSet presAssocID="{E8125237-786E-479A-96DC-FAAC27080808}" presName="childTextBox" presStyleLbl="fgAccFollowNode1" presStyleIdx="0" presStyleCnt="4">
        <dgm:presLayoutVars>
          <dgm:bulletEnabled val="1"/>
        </dgm:presLayoutVars>
      </dgm:prSet>
      <dgm:spPr/>
    </dgm:pt>
    <dgm:pt modelId="{A7223DC8-80E0-4AFF-AA4D-B8111762690C}" type="pres">
      <dgm:prSet presAssocID="{13B74776-F0A0-4478-86A8-5D4D6C110409}" presName="childTextBox" presStyleLbl="fgAccFollowNode1" presStyleIdx="1" presStyleCnt="4">
        <dgm:presLayoutVars>
          <dgm:bulletEnabled val="1"/>
        </dgm:presLayoutVars>
      </dgm:prSet>
      <dgm:spPr/>
    </dgm:pt>
    <dgm:pt modelId="{A91B6D8A-75CF-49C6-AFF8-F4CA8C41C2FE}" type="pres">
      <dgm:prSet presAssocID="{E3093662-EB6D-4F17-8093-6F54E2FE7F49}" presName="sp" presStyleCnt="0"/>
      <dgm:spPr/>
    </dgm:pt>
    <dgm:pt modelId="{74FFDAA7-8463-4A0F-A490-D3931CB3F7F4}" type="pres">
      <dgm:prSet presAssocID="{7233515A-C265-4A72-B353-9D3776FBECCF}" presName="arrowAndChildren" presStyleCnt="0"/>
      <dgm:spPr/>
    </dgm:pt>
    <dgm:pt modelId="{D21CE1C9-4410-4478-AAA2-783F8329F5DB}" type="pres">
      <dgm:prSet presAssocID="{7233515A-C265-4A72-B353-9D3776FBECCF}" presName="parentTextArrow" presStyleLbl="node1" presStyleIdx="0" presStyleCnt="3"/>
      <dgm:spPr/>
    </dgm:pt>
    <dgm:pt modelId="{17CD8B14-4E5C-4B96-8E51-60F77FCFA260}" type="pres">
      <dgm:prSet presAssocID="{7233515A-C265-4A72-B353-9D3776FBECCF}" presName="arrow" presStyleLbl="node1" presStyleIdx="1" presStyleCnt="3"/>
      <dgm:spPr/>
    </dgm:pt>
    <dgm:pt modelId="{41481F70-5697-470E-B780-5E527F75DB93}" type="pres">
      <dgm:prSet presAssocID="{7233515A-C265-4A72-B353-9D3776FBECCF}" presName="descendantArrow" presStyleCnt="0"/>
      <dgm:spPr/>
    </dgm:pt>
    <dgm:pt modelId="{281B11FF-6A1E-4D89-99DF-CB27BC84714E}" type="pres">
      <dgm:prSet presAssocID="{BFEBA71E-5F85-4A15-97B2-6AB9850D1742}" presName="childTextArrow" presStyleLbl="fgAccFollowNode1" presStyleIdx="2" presStyleCnt="4">
        <dgm:presLayoutVars>
          <dgm:bulletEnabled val="1"/>
        </dgm:presLayoutVars>
      </dgm:prSet>
      <dgm:spPr/>
    </dgm:pt>
    <dgm:pt modelId="{CA01EFA7-340A-4D05-8BE7-BBC5B583BA88}" type="pres">
      <dgm:prSet presAssocID="{469E6756-190A-488D-A526-D4D8C30521D0}" presName="childTextArrow" presStyleLbl="fgAccFollowNode1" presStyleIdx="3" presStyleCnt="4">
        <dgm:presLayoutVars>
          <dgm:bulletEnabled val="1"/>
        </dgm:presLayoutVars>
      </dgm:prSet>
      <dgm:spPr/>
    </dgm:pt>
    <dgm:pt modelId="{EF4CBC4A-D4F9-419B-9EB3-19F2AFEFE481}" type="pres">
      <dgm:prSet presAssocID="{09CC97A8-B981-4E93-81B0-485E93F453E8}" presName="sp" presStyleCnt="0"/>
      <dgm:spPr/>
    </dgm:pt>
    <dgm:pt modelId="{085B3493-C005-45C8-A9E2-B48A5E1CABBA}" type="pres">
      <dgm:prSet presAssocID="{0E88A132-D13A-485F-86B0-E03F3A72E5EC}" presName="arrowAndChildren" presStyleCnt="0"/>
      <dgm:spPr/>
    </dgm:pt>
    <dgm:pt modelId="{50C7D6B7-1610-4E11-AF28-C7F6B8D294E5}" type="pres">
      <dgm:prSet presAssocID="{0E88A132-D13A-485F-86B0-E03F3A72E5EC}" presName="parentTextArrow" presStyleLbl="node1" presStyleIdx="2" presStyleCnt="3"/>
      <dgm:spPr/>
    </dgm:pt>
  </dgm:ptLst>
  <dgm:cxnLst>
    <dgm:cxn modelId="{F4090004-9792-4810-AEAC-A3B92DB4D486}" srcId="{A5E15EC0-54AC-40F4-8562-05B233B681DB}" destId="{E8125237-786E-479A-96DC-FAAC27080808}" srcOrd="0" destOrd="0" parTransId="{934A4775-6E0C-445C-BB00-2A455CF0812F}" sibTransId="{9847B013-69CA-49C6-8AB9-41C7B5DBB1DB}"/>
    <dgm:cxn modelId="{C166130C-38C6-4458-94E9-3E211DB26DC4}" type="presOf" srcId="{BFEBA71E-5F85-4A15-97B2-6AB9850D1742}" destId="{281B11FF-6A1E-4D89-99DF-CB27BC84714E}" srcOrd="0" destOrd="0" presId="urn:microsoft.com/office/officeart/2005/8/layout/process4"/>
    <dgm:cxn modelId="{DAC1F11D-EA17-476A-84EB-BE99EA683BBB}" srcId="{1E69EA84-F782-455B-BA55-40BABD761B60}" destId="{0E88A132-D13A-485F-86B0-E03F3A72E5EC}" srcOrd="0" destOrd="0" parTransId="{DB1379F6-42D7-4C5E-A0D1-3A8666B12C4C}" sibTransId="{09CC97A8-B981-4E93-81B0-485E93F453E8}"/>
    <dgm:cxn modelId="{4D993233-4C88-4A99-ABDB-449FBF64B5FB}" type="presOf" srcId="{7233515A-C265-4A72-B353-9D3776FBECCF}" destId="{D21CE1C9-4410-4478-AAA2-783F8329F5DB}" srcOrd="0" destOrd="0" presId="urn:microsoft.com/office/officeart/2005/8/layout/process4"/>
    <dgm:cxn modelId="{C677305C-1908-4B60-85E9-068FD989C054}" type="presOf" srcId="{469E6756-190A-488D-A526-D4D8C30521D0}" destId="{CA01EFA7-340A-4D05-8BE7-BBC5B583BA88}" srcOrd="0" destOrd="0" presId="urn:microsoft.com/office/officeart/2005/8/layout/process4"/>
    <dgm:cxn modelId="{7D244467-4B95-4194-AC89-037172AADE7B}" type="presOf" srcId="{A5E15EC0-54AC-40F4-8562-05B233B681DB}" destId="{09F9F0DD-24AA-43AA-A151-52A6C62083BD}" srcOrd="1" destOrd="0" presId="urn:microsoft.com/office/officeart/2005/8/layout/process4"/>
    <dgm:cxn modelId="{D9B09571-DD9F-4369-BB5D-4E07BE98911D}" type="presOf" srcId="{13B74776-F0A0-4478-86A8-5D4D6C110409}" destId="{A7223DC8-80E0-4AFF-AA4D-B8111762690C}" srcOrd="0" destOrd="0" presId="urn:microsoft.com/office/officeart/2005/8/layout/process4"/>
    <dgm:cxn modelId="{EF9ACB72-FDDB-40C6-8033-6FE2C1F2AD1C}" srcId="{A5E15EC0-54AC-40F4-8562-05B233B681DB}" destId="{13B74776-F0A0-4478-86A8-5D4D6C110409}" srcOrd="1" destOrd="0" parTransId="{C0074EAA-6C97-4AA3-AC95-9E91B9A31846}" sibTransId="{7D1867FE-9BB4-465E-8AE4-2B5069A3AD88}"/>
    <dgm:cxn modelId="{3A53618F-7B2C-44A0-90B1-22A66BD062A8}" srcId="{7233515A-C265-4A72-B353-9D3776FBECCF}" destId="{BFEBA71E-5F85-4A15-97B2-6AB9850D1742}" srcOrd="0" destOrd="0" parTransId="{7CA53C41-A8CD-41EE-9267-4CDCFBDF1534}" sibTransId="{38ADA174-855B-43FD-A0A4-E72E7D7C84B2}"/>
    <dgm:cxn modelId="{96AF259B-AACD-4D4C-82B1-C9C75509B7F3}" type="presOf" srcId="{7233515A-C265-4A72-B353-9D3776FBECCF}" destId="{17CD8B14-4E5C-4B96-8E51-60F77FCFA260}" srcOrd="1" destOrd="0" presId="urn:microsoft.com/office/officeart/2005/8/layout/process4"/>
    <dgm:cxn modelId="{6C02AEAD-9157-49EA-841A-D0A784658ED1}" srcId="{7233515A-C265-4A72-B353-9D3776FBECCF}" destId="{469E6756-190A-488D-A526-D4D8C30521D0}" srcOrd="1" destOrd="0" parTransId="{57ABA3BA-A568-4B1A-AA50-AE16E45D9520}" sibTransId="{5865C969-9CFB-4E64-B152-26E457932404}"/>
    <dgm:cxn modelId="{5F618ACB-F364-43AB-B0FA-6D4EEAF8B63D}" srcId="{1E69EA84-F782-455B-BA55-40BABD761B60}" destId="{7233515A-C265-4A72-B353-9D3776FBECCF}" srcOrd="1" destOrd="0" parTransId="{DDEFAC33-BFF7-4668-B547-5BD0DD64172A}" sibTransId="{E3093662-EB6D-4F17-8093-6F54E2FE7F49}"/>
    <dgm:cxn modelId="{2D9E8CCF-977F-4746-B350-87C67958DA08}" type="presOf" srcId="{A5E15EC0-54AC-40F4-8562-05B233B681DB}" destId="{D3BF83F2-2F4F-492B-8373-4FA5F36BAB31}" srcOrd="0" destOrd="0" presId="urn:microsoft.com/office/officeart/2005/8/layout/process4"/>
    <dgm:cxn modelId="{67C4B2D9-5330-4270-A4E7-856A4BF95730}" type="presOf" srcId="{0E88A132-D13A-485F-86B0-E03F3A72E5EC}" destId="{50C7D6B7-1610-4E11-AF28-C7F6B8D294E5}" srcOrd="0" destOrd="0" presId="urn:microsoft.com/office/officeart/2005/8/layout/process4"/>
    <dgm:cxn modelId="{3F158CF8-B024-4521-805F-01C04E10473E}" type="presOf" srcId="{E8125237-786E-479A-96DC-FAAC27080808}" destId="{63D612D4-157B-4CB5-87B3-C8CFC5256B33}" srcOrd="0" destOrd="0" presId="urn:microsoft.com/office/officeart/2005/8/layout/process4"/>
    <dgm:cxn modelId="{824523FA-86D4-4000-953A-E67E35BC4D2C}" type="presOf" srcId="{1E69EA84-F782-455B-BA55-40BABD761B60}" destId="{6BDEB348-7F6D-4E6E-AF54-D8A17F0D12D6}" srcOrd="0" destOrd="0" presId="urn:microsoft.com/office/officeart/2005/8/layout/process4"/>
    <dgm:cxn modelId="{E89505FE-EF37-4DBA-BE7A-EB54928B8472}" srcId="{1E69EA84-F782-455B-BA55-40BABD761B60}" destId="{A5E15EC0-54AC-40F4-8562-05B233B681DB}" srcOrd="2" destOrd="0" parTransId="{EEEC8DAE-3BF1-4F94-9057-369DB73DA486}" sibTransId="{5956628B-ECEE-45B2-97F8-E5A71560B769}"/>
    <dgm:cxn modelId="{8D7344BD-FD8B-45B7-802D-09E3A5755A19}" type="presParOf" srcId="{6BDEB348-7F6D-4E6E-AF54-D8A17F0D12D6}" destId="{440734A4-2CEF-4150-8C47-EF066AE6036C}" srcOrd="0" destOrd="0" presId="urn:microsoft.com/office/officeart/2005/8/layout/process4"/>
    <dgm:cxn modelId="{F87A6AB7-0250-4291-B712-EC8EAAB17F06}" type="presParOf" srcId="{440734A4-2CEF-4150-8C47-EF066AE6036C}" destId="{D3BF83F2-2F4F-492B-8373-4FA5F36BAB31}" srcOrd="0" destOrd="0" presId="urn:microsoft.com/office/officeart/2005/8/layout/process4"/>
    <dgm:cxn modelId="{924B12CC-731D-4200-AC98-5F55E6C69B08}" type="presParOf" srcId="{440734A4-2CEF-4150-8C47-EF066AE6036C}" destId="{09F9F0DD-24AA-43AA-A151-52A6C62083BD}" srcOrd="1" destOrd="0" presId="urn:microsoft.com/office/officeart/2005/8/layout/process4"/>
    <dgm:cxn modelId="{C1F6D101-C3F7-4B76-8A35-C54C3A3E5C90}" type="presParOf" srcId="{440734A4-2CEF-4150-8C47-EF066AE6036C}" destId="{89E3679C-02C1-41C2-9B44-EAA48332740A}" srcOrd="2" destOrd="0" presId="urn:microsoft.com/office/officeart/2005/8/layout/process4"/>
    <dgm:cxn modelId="{924E9D8E-83BD-490E-BD9D-6E659119D060}" type="presParOf" srcId="{89E3679C-02C1-41C2-9B44-EAA48332740A}" destId="{63D612D4-157B-4CB5-87B3-C8CFC5256B33}" srcOrd="0" destOrd="0" presId="urn:microsoft.com/office/officeart/2005/8/layout/process4"/>
    <dgm:cxn modelId="{C3320A61-9DFA-4D2A-930C-9F6E7431CC67}" type="presParOf" srcId="{89E3679C-02C1-41C2-9B44-EAA48332740A}" destId="{A7223DC8-80E0-4AFF-AA4D-B8111762690C}" srcOrd="1" destOrd="0" presId="urn:microsoft.com/office/officeart/2005/8/layout/process4"/>
    <dgm:cxn modelId="{596DC7D1-CC90-4834-A220-0D34F7A51114}" type="presParOf" srcId="{6BDEB348-7F6D-4E6E-AF54-D8A17F0D12D6}" destId="{A91B6D8A-75CF-49C6-AFF8-F4CA8C41C2FE}" srcOrd="1" destOrd="0" presId="urn:microsoft.com/office/officeart/2005/8/layout/process4"/>
    <dgm:cxn modelId="{343278D2-2132-401F-B329-DB2531E01F16}" type="presParOf" srcId="{6BDEB348-7F6D-4E6E-AF54-D8A17F0D12D6}" destId="{74FFDAA7-8463-4A0F-A490-D3931CB3F7F4}" srcOrd="2" destOrd="0" presId="urn:microsoft.com/office/officeart/2005/8/layout/process4"/>
    <dgm:cxn modelId="{0C244DE3-9ECD-4029-877B-D2223728CB13}" type="presParOf" srcId="{74FFDAA7-8463-4A0F-A490-D3931CB3F7F4}" destId="{D21CE1C9-4410-4478-AAA2-783F8329F5DB}" srcOrd="0" destOrd="0" presId="urn:microsoft.com/office/officeart/2005/8/layout/process4"/>
    <dgm:cxn modelId="{05917757-5A61-4ECB-8C97-BDCD3F7C328B}" type="presParOf" srcId="{74FFDAA7-8463-4A0F-A490-D3931CB3F7F4}" destId="{17CD8B14-4E5C-4B96-8E51-60F77FCFA260}" srcOrd="1" destOrd="0" presId="urn:microsoft.com/office/officeart/2005/8/layout/process4"/>
    <dgm:cxn modelId="{FB6C69D5-B5FB-4DB5-AEDF-2F219B7BF114}" type="presParOf" srcId="{74FFDAA7-8463-4A0F-A490-D3931CB3F7F4}" destId="{41481F70-5697-470E-B780-5E527F75DB93}" srcOrd="2" destOrd="0" presId="urn:microsoft.com/office/officeart/2005/8/layout/process4"/>
    <dgm:cxn modelId="{3833662B-B8DD-4AB7-AB27-79651F3C66B5}" type="presParOf" srcId="{41481F70-5697-470E-B780-5E527F75DB93}" destId="{281B11FF-6A1E-4D89-99DF-CB27BC84714E}" srcOrd="0" destOrd="0" presId="urn:microsoft.com/office/officeart/2005/8/layout/process4"/>
    <dgm:cxn modelId="{9253B1D9-97A2-48C3-9DE5-4199C67913BB}" type="presParOf" srcId="{41481F70-5697-470E-B780-5E527F75DB93}" destId="{CA01EFA7-340A-4D05-8BE7-BBC5B583BA88}" srcOrd="1" destOrd="0" presId="urn:microsoft.com/office/officeart/2005/8/layout/process4"/>
    <dgm:cxn modelId="{3BEDB959-8DDB-4ACF-9AC7-0B3C461C5C14}" type="presParOf" srcId="{6BDEB348-7F6D-4E6E-AF54-D8A17F0D12D6}" destId="{EF4CBC4A-D4F9-419B-9EB3-19F2AFEFE481}" srcOrd="3" destOrd="0" presId="urn:microsoft.com/office/officeart/2005/8/layout/process4"/>
    <dgm:cxn modelId="{A7F060AF-38FC-4385-9D9F-2AB537964B82}" type="presParOf" srcId="{6BDEB348-7F6D-4E6E-AF54-D8A17F0D12D6}" destId="{085B3493-C005-45C8-A9E2-B48A5E1CABBA}" srcOrd="4" destOrd="0" presId="urn:microsoft.com/office/officeart/2005/8/layout/process4"/>
    <dgm:cxn modelId="{2F7ED33A-D454-49A0-9CB1-D543B01CC5EA}" type="presParOf" srcId="{085B3493-C005-45C8-A9E2-B48A5E1CABBA}" destId="{50C7D6B7-1610-4E11-AF28-C7F6B8D294E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F66E62-E9CA-4518-BA56-215D186AE363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1A122AF-E5E3-4B26-AAE4-7CF822E28171}">
      <dgm:prSet/>
      <dgm:spPr/>
      <dgm:t>
        <a:bodyPr/>
        <a:lstStyle/>
        <a:p>
          <a:r>
            <a:rPr lang="en-US"/>
            <a:t>Visual: Compelling bar chart showcasing attrition counts by years since the last promotion</a:t>
          </a:r>
        </a:p>
      </dgm:t>
    </dgm:pt>
    <dgm:pt modelId="{8E885733-6218-434A-9079-B524A4A7E8D7}" type="parTrans" cxnId="{21B54481-DDA9-4F13-B958-DEE55914E646}">
      <dgm:prSet/>
      <dgm:spPr/>
      <dgm:t>
        <a:bodyPr/>
        <a:lstStyle/>
        <a:p>
          <a:endParaRPr lang="en-US"/>
        </a:p>
      </dgm:t>
    </dgm:pt>
    <dgm:pt modelId="{73538B56-CF90-41B7-A84B-057D585C7983}" type="sibTrans" cxnId="{21B54481-DDA9-4F13-B958-DEE55914E646}">
      <dgm:prSet/>
      <dgm:spPr/>
      <dgm:t>
        <a:bodyPr/>
        <a:lstStyle/>
        <a:p>
          <a:endParaRPr lang="en-US"/>
        </a:p>
      </dgm:t>
    </dgm:pt>
    <dgm:pt modelId="{813BF3AA-4491-4FD8-814E-DC0CC0330442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4813B6E4-2BE5-428E-BC17-F191FD887FCD}" type="parTrans" cxnId="{872FDB4E-3B3E-4DCA-9E0D-CA8A7AC159AA}">
      <dgm:prSet/>
      <dgm:spPr/>
      <dgm:t>
        <a:bodyPr/>
        <a:lstStyle/>
        <a:p>
          <a:endParaRPr lang="en-US"/>
        </a:p>
      </dgm:t>
    </dgm:pt>
    <dgm:pt modelId="{D25E6D4D-1ABE-4C26-B77B-151091B65488}" type="sibTrans" cxnId="{872FDB4E-3B3E-4DCA-9E0D-CA8A7AC159AA}">
      <dgm:prSet/>
      <dgm:spPr/>
      <dgm:t>
        <a:bodyPr/>
        <a:lstStyle/>
        <a:p>
          <a:endParaRPr lang="en-US"/>
        </a:p>
      </dgm:t>
    </dgm:pt>
    <dgm:pt modelId="{51CDD484-C43E-49CE-9E6A-61FBFBB33FFB}">
      <dgm:prSet/>
      <dgm:spPr/>
      <dgm:t>
        <a:bodyPr/>
        <a:lstStyle/>
        <a:p>
          <a:r>
            <a:rPr lang="en-US"/>
            <a:t>Higher attrition observed in the early years post-promotion</a:t>
          </a:r>
        </a:p>
      </dgm:t>
    </dgm:pt>
    <dgm:pt modelId="{3090874B-60EA-4BE1-90BF-BEB4D4A4446C}" type="parTrans" cxnId="{E1E8F9FB-050E-4D4B-BC61-A64FA17DF22F}">
      <dgm:prSet/>
      <dgm:spPr/>
      <dgm:t>
        <a:bodyPr/>
        <a:lstStyle/>
        <a:p>
          <a:endParaRPr lang="en-US"/>
        </a:p>
      </dgm:t>
    </dgm:pt>
    <dgm:pt modelId="{3E5E5288-64D0-4FAD-9B5E-FFEFA0354F0F}" type="sibTrans" cxnId="{E1E8F9FB-050E-4D4B-BC61-A64FA17DF22F}">
      <dgm:prSet/>
      <dgm:spPr/>
      <dgm:t>
        <a:bodyPr/>
        <a:lstStyle/>
        <a:p>
          <a:endParaRPr lang="en-US"/>
        </a:p>
      </dgm:t>
    </dgm:pt>
    <dgm:pt modelId="{FE0B024A-1915-4A8D-9436-8A78F440E58B}">
      <dgm:prSet/>
      <dgm:spPr/>
      <dgm:t>
        <a:bodyPr/>
        <a:lstStyle/>
        <a:p>
          <a:r>
            <a:rPr lang="en-US"/>
            <a:t>Lowest attrition noted at 40 years since the last promotion</a:t>
          </a:r>
        </a:p>
      </dgm:t>
    </dgm:pt>
    <dgm:pt modelId="{58AAB2DB-E480-4C0B-A930-DED20F6C20DD}" type="parTrans" cxnId="{ECE73C5F-558B-44F9-BECF-5BBCAC417658}">
      <dgm:prSet/>
      <dgm:spPr/>
      <dgm:t>
        <a:bodyPr/>
        <a:lstStyle/>
        <a:p>
          <a:endParaRPr lang="en-US"/>
        </a:p>
      </dgm:t>
    </dgm:pt>
    <dgm:pt modelId="{F43A4DD2-8DD1-4F77-B650-D0570F031444}" type="sibTrans" cxnId="{ECE73C5F-558B-44F9-BECF-5BBCAC417658}">
      <dgm:prSet/>
      <dgm:spPr/>
      <dgm:t>
        <a:bodyPr/>
        <a:lstStyle/>
        <a:p>
          <a:endParaRPr lang="en-US"/>
        </a:p>
      </dgm:t>
    </dgm:pt>
    <dgm:pt modelId="{75C332D4-20DD-49C8-A654-577D2B9EEBFB}">
      <dgm:prSet/>
      <dgm:spPr/>
      <dgm:t>
        <a:bodyPr/>
        <a:lstStyle/>
        <a:p>
          <a:r>
            <a:rPr lang="en-US"/>
            <a:t>Suggestions</a:t>
          </a:r>
        </a:p>
      </dgm:t>
    </dgm:pt>
    <dgm:pt modelId="{7B8A33BD-7733-4529-B5FD-1B1BE2F88A86}" type="parTrans" cxnId="{1409DF3C-307E-4FDD-9F70-287EA3CC3317}">
      <dgm:prSet/>
      <dgm:spPr/>
      <dgm:t>
        <a:bodyPr/>
        <a:lstStyle/>
        <a:p>
          <a:endParaRPr lang="en-US"/>
        </a:p>
      </dgm:t>
    </dgm:pt>
    <dgm:pt modelId="{96550EBA-AD84-493F-97EC-2E9340D39056}" type="sibTrans" cxnId="{1409DF3C-307E-4FDD-9F70-287EA3CC3317}">
      <dgm:prSet/>
      <dgm:spPr/>
      <dgm:t>
        <a:bodyPr/>
        <a:lstStyle/>
        <a:p>
          <a:endParaRPr lang="en-US"/>
        </a:p>
      </dgm:t>
    </dgm:pt>
    <dgm:pt modelId="{6B846831-92E8-484D-981F-FBC3BE4DF726}">
      <dgm:prSet/>
      <dgm:spPr/>
      <dgm:t>
        <a:bodyPr/>
        <a:lstStyle/>
        <a:p>
          <a:r>
            <a:rPr lang="en-US"/>
            <a:t>Implement targeted retention strategies for employees in the early years post-promotion</a:t>
          </a:r>
        </a:p>
      </dgm:t>
    </dgm:pt>
    <dgm:pt modelId="{4D680AE8-7A6A-4DF4-AE7C-F432772D8F5A}" type="parTrans" cxnId="{FEB303C4-0CF2-415E-916D-606F69FF950F}">
      <dgm:prSet/>
      <dgm:spPr/>
      <dgm:t>
        <a:bodyPr/>
        <a:lstStyle/>
        <a:p>
          <a:endParaRPr lang="en-US"/>
        </a:p>
      </dgm:t>
    </dgm:pt>
    <dgm:pt modelId="{5EF9EF0F-4C69-4E2F-A0D0-E0E470B380A1}" type="sibTrans" cxnId="{FEB303C4-0CF2-415E-916D-606F69FF950F}">
      <dgm:prSet/>
      <dgm:spPr/>
      <dgm:t>
        <a:bodyPr/>
        <a:lstStyle/>
        <a:p>
          <a:endParaRPr lang="en-US"/>
        </a:p>
      </dgm:t>
    </dgm:pt>
    <dgm:pt modelId="{C5AB304C-D0CF-44B0-A721-6BF6EFB12C89}">
      <dgm:prSet/>
      <dgm:spPr/>
      <dgm:t>
        <a:bodyPr/>
        <a:lstStyle/>
        <a:p>
          <a:r>
            <a:rPr lang="en-US"/>
            <a:t>Recognize and reward employees with longer durations since the last promotion</a:t>
          </a:r>
        </a:p>
      </dgm:t>
    </dgm:pt>
    <dgm:pt modelId="{047E3D19-8946-4FE1-B0C7-F093092F2F44}" type="parTrans" cxnId="{270E5D20-74B9-4D62-9DAB-5EB2B7D20523}">
      <dgm:prSet/>
      <dgm:spPr/>
      <dgm:t>
        <a:bodyPr/>
        <a:lstStyle/>
        <a:p>
          <a:endParaRPr lang="en-US"/>
        </a:p>
      </dgm:t>
    </dgm:pt>
    <dgm:pt modelId="{A4CDC56E-3606-4050-84E7-372AECEB3AD0}" type="sibTrans" cxnId="{270E5D20-74B9-4D62-9DAB-5EB2B7D20523}">
      <dgm:prSet/>
      <dgm:spPr/>
      <dgm:t>
        <a:bodyPr/>
        <a:lstStyle/>
        <a:p>
          <a:endParaRPr lang="en-US"/>
        </a:p>
      </dgm:t>
    </dgm:pt>
    <dgm:pt modelId="{458B4042-3724-45D6-964D-8293419D3FA6}" type="pres">
      <dgm:prSet presAssocID="{49F66E62-E9CA-4518-BA56-215D186AE363}" presName="linear" presStyleCnt="0">
        <dgm:presLayoutVars>
          <dgm:animLvl val="lvl"/>
          <dgm:resizeHandles val="exact"/>
        </dgm:presLayoutVars>
      </dgm:prSet>
      <dgm:spPr/>
    </dgm:pt>
    <dgm:pt modelId="{1A012E4B-4404-430B-9970-DCFA334189C2}" type="pres">
      <dgm:prSet presAssocID="{D1A122AF-E5E3-4B26-AAE4-7CF822E281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563BE9-F7A6-49DB-A37D-90AC51BEA87A}" type="pres">
      <dgm:prSet presAssocID="{73538B56-CF90-41B7-A84B-057D585C7983}" presName="spacer" presStyleCnt="0"/>
      <dgm:spPr/>
    </dgm:pt>
    <dgm:pt modelId="{BAA471E4-ECDE-4E5C-9F29-FAE5C8FBC20E}" type="pres">
      <dgm:prSet presAssocID="{813BF3AA-4491-4FD8-814E-DC0CC03304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7E0B5F-1C7B-4429-9DDC-A388C4F19472}" type="pres">
      <dgm:prSet presAssocID="{813BF3AA-4491-4FD8-814E-DC0CC0330442}" presName="childText" presStyleLbl="revTx" presStyleIdx="0" presStyleCnt="2">
        <dgm:presLayoutVars>
          <dgm:bulletEnabled val="1"/>
        </dgm:presLayoutVars>
      </dgm:prSet>
      <dgm:spPr/>
    </dgm:pt>
    <dgm:pt modelId="{A1CF5CCF-6E11-4C23-8A74-FAFC29970D20}" type="pres">
      <dgm:prSet presAssocID="{75C332D4-20DD-49C8-A654-577D2B9EEB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11188D-4B6A-4496-B098-8BAA87107143}" type="pres">
      <dgm:prSet presAssocID="{75C332D4-20DD-49C8-A654-577D2B9EEBF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BFB440E-E20D-4234-8D39-37C4D53164D9}" type="presOf" srcId="{51CDD484-C43E-49CE-9E6A-61FBFBB33FFB}" destId="{3B7E0B5F-1C7B-4429-9DDC-A388C4F19472}" srcOrd="0" destOrd="0" presId="urn:microsoft.com/office/officeart/2005/8/layout/vList2"/>
    <dgm:cxn modelId="{3227A011-5466-4464-998E-A31642BE0112}" type="presOf" srcId="{C5AB304C-D0CF-44B0-A721-6BF6EFB12C89}" destId="{2111188D-4B6A-4496-B098-8BAA87107143}" srcOrd="0" destOrd="1" presId="urn:microsoft.com/office/officeart/2005/8/layout/vList2"/>
    <dgm:cxn modelId="{270E5D20-74B9-4D62-9DAB-5EB2B7D20523}" srcId="{75C332D4-20DD-49C8-A654-577D2B9EEBFB}" destId="{C5AB304C-D0CF-44B0-A721-6BF6EFB12C89}" srcOrd="1" destOrd="0" parTransId="{047E3D19-8946-4FE1-B0C7-F093092F2F44}" sibTransId="{A4CDC56E-3606-4050-84E7-372AECEB3AD0}"/>
    <dgm:cxn modelId="{1409DF3C-307E-4FDD-9F70-287EA3CC3317}" srcId="{49F66E62-E9CA-4518-BA56-215D186AE363}" destId="{75C332D4-20DD-49C8-A654-577D2B9EEBFB}" srcOrd="2" destOrd="0" parTransId="{7B8A33BD-7733-4529-B5FD-1B1BE2F88A86}" sibTransId="{96550EBA-AD84-493F-97EC-2E9340D39056}"/>
    <dgm:cxn modelId="{ECE73C5F-558B-44F9-BECF-5BBCAC417658}" srcId="{813BF3AA-4491-4FD8-814E-DC0CC0330442}" destId="{FE0B024A-1915-4A8D-9436-8A78F440E58B}" srcOrd="1" destOrd="0" parTransId="{58AAB2DB-E480-4C0B-A930-DED20F6C20DD}" sibTransId="{F43A4DD2-8DD1-4F77-B650-D0570F031444}"/>
    <dgm:cxn modelId="{D62B3D48-27E4-498E-9A46-7C42F754D924}" type="presOf" srcId="{FE0B024A-1915-4A8D-9436-8A78F440E58B}" destId="{3B7E0B5F-1C7B-4429-9DDC-A388C4F19472}" srcOrd="0" destOrd="1" presId="urn:microsoft.com/office/officeart/2005/8/layout/vList2"/>
    <dgm:cxn modelId="{872FDB4E-3B3E-4DCA-9E0D-CA8A7AC159AA}" srcId="{49F66E62-E9CA-4518-BA56-215D186AE363}" destId="{813BF3AA-4491-4FD8-814E-DC0CC0330442}" srcOrd="1" destOrd="0" parTransId="{4813B6E4-2BE5-428E-BC17-F191FD887FCD}" sibTransId="{D25E6D4D-1ABE-4C26-B77B-151091B65488}"/>
    <dgm:cxn modelId="{C893FC71-BFCB-49C5-B07A-5FDACCCC109E}" type="presOf" srcId="{75C332D4-20DD-49C8-A654-577D2B9EEBFB}" destId="{A1CF5CCF-6E11-4C23-8A74-FAFC29970D20}" srcOrd="0" destOrd="0" presId="urn:microsoft.com/office/officeart/2005/8/layout/vList2"/>
    <dgm:cxn modelId="{21B54481-DDA9-4F13-B958-DEE55914E646}" srcId="{49F66E62-E9CA-4518-BA56-215D186AE363}" destId="{D1A122AF-E5E3-4B26-AAE4-7CF822E28171}" srcOrd="0" destOrd="0" parTransId="{8E885733-6218-434A-9079-B524A4A7E8D7}" sibTransId="{73538B56-CF90-41B7-A84B-057D585C7983}"/>
    <dgm:cxn modelId="{9B080E82-B514-4CBF-8500-0106134C200C}" type="presOf" srcId="{49F66E62-E9CA-4518-BA56-215D186AE363}" destId="{458B4042-3724-45D6-964D-8293419D3FA6}" srcOrd="0" destOrd="0" presId="urn:microsoft.com/office/officeart/2005/8/layout/vList2"/>
    <dgm:cxn modelId="{B99D4994-EF11-466D-8F52-4A5AD7FE8861}" type="presOf" srcId="{D1A122AF-E5E3-4B26-AAE4-7CF822E28171}" destId="{1A012E4B-4404-430B-9970-DCFA334189C2}" srcOrd="0" destOrd="0" presId="urn:microsoft.com/office/officeart/2005/8/layout/vList2"/>
    <dgm:cxn modelId="{FBC22BAF-2D73-4925-AC55-71F73B6390CB}" type="presOf" srcId="{813BF3AA-4491-4FD8-814E-DC0CC0330442}" destId="{BAA471E4-ECDE-4E5C-9F29-FAE5C8FBC20E}" srcOrd="0" destOrd="0" presId="urn:microsoft.com/office/officeart/2005/8/layout/vList2"/>
    <dgm:cxn modelId="{FEB303C4-0CF2-415E-916D-606F69FF950F}" srcId="{75C332D4-20DD-49C8-A654-577D2B9EEBFB}" destId="{6B846831-92E8-484D-981F-FBC3BE4DF726}" srcOrd="0" destOrd="0" parTransId="{4D680AE8-7A6A-4DF4-AE7C-F432772D8F5A}" sibTransId="{5EF9EF0F-4C69-4E2F-A0D0-E0E470B380A1}"/>
    <dgm:cxn modelId="{D218C0D1-DFC1-4307-ACB1-E93C7465D94F}" type="presOf" srcId="{6B846831-92E8-484D-981F-FBC3BE4DF726}" destId="{2111188D-4B6A-4496-B098-8BAA87107143}" srcOrd="0" destOrd="0" presId="urn:microsoft.com/office/officeart/2005/8/layout/vList2"/>
    <dgm:cxn modelId="{E1E8F9FB-050E-4D4B-BC61-A64FA17DF22F}" srcId="{813BF3AA-4491-4FD8-814E-DC0CC0330442}" destId="{51CDD484-C43E-49CE-9E6A-61FBFBB33FFB}" srcOrd="0" destOrd="0" parTransId="{3090874B-60EA-4BE1-90BF-BEB4D4A4446C}" sibTransId="{3E5E5288-64D0-4FAD-9B5E-FFEFA0354F0F}"/>
    <dgm:cxn modelId="{26D34F21-E214-40C6-A6B7-08098BD199AD}" type="presParOf" srcId="{458B4042-3724-45D6-964D-8293419D3FA6}" destId="{1A012E4B-4404-430B-9970-DCFA334189C2}" srcOrd="0" destOrd="0" presId="urn:microsoft.com/office/officeart/2005/8/layout/vList2"/>
    <dgm:cxn modelId="{4CCF41A6-881E-4AA5-BE86-5EA250A150A5}" type="presParOf" srcId="{458B4042-3724-45D6-964D-8293419D3FA6}" destId="{84563BE9-F7A6-49DB-A37D-90AC51BEA87A}" srcOrd="1" destOrd="0" presId="urn:microsoft.com/office/officeart/2005/8/layout/vList2"/>
    <dgm:cxn modelId="{7F71E4C6-9936-477A-A87D-E15625075415}" type="presParOf" srcId="{458B4042-3724-45D6-964D-8293419D3FA6}" destId="{BAA471E4-ECDE-4E5C-9F29-FAE5C8FBC20E}" srcOrd="2" destOrd="0" presId="urn:microsoft.com/office/officeart/2005/8/layout/vList2"/>
    <dgm:cxn modelId="{65B59CFB-EE4C-41A0-9B91-361B82431885}" type="presParOf" srcId="{458B4042-3724-45D6-964D-8293419D3FA6}" destId="{3B7E0B5F-1C7B-4429-9DDC-A388C4F19472}" srcOrd="3" destOrd="0" presId="urn:microsoft.com/office/officeart/2005/8/layout/vList2"/>
    <dgm:cxn modelId="{ADB33D7C-0576-47CA-BC94-FD912F6E57E2}" type="presParOf" srcId="{458B4042-3724-45D6-964D-8293419D3FA6}" destId="{A1CF5CCF-6E11-4C23-8A74-FAFC29970D20}" srcOrd="4" destOrd="0" presId="urn:microsoft.com/office/officeart/2005/8/layout/vList2"/>
    <dgm:cxn modelId="{677D8445-DB22-4C47-A9A5-3FAC5C4746C1}" type="presParOf" srcId="{458B4042-3724-45D6-964D-8293419D3FA6}" destId="{2111188D-4B6A-4496-B098-8BAA8710714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F08C7F-808B-4043-948E-1C3FBAD7D99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48DA9D-BED5-48D5-9945-F75A6B11669E}">
      <dgm:prSet/>
      <dgm:spPr/>
      <dgm:t>
        <a:bodyPr/>
        <a:lstStyle/>
        <a:p>
          <a:r>
            <a:rPr lang="en-US"/>
            <a:t>Summary: Unveiling strategic insights for enhanced employee retention</a:t>
          </a:r>
        </a:p>
      </dgm:t>
    </dgm:pt>
    <dgm:pt modelId="{F975CEBD-8E83-44A7-84A9-0485645D62F2}" type="parTrans" cxnId="{85896E34-C925-4D80-BBF6-E9924156E842}">
      <dgm:prSet/>
      <dgm:spPr/>
      <dgm:t>
        <a:bodyPr/>
        <a:lstStyle/>
        <a:p>
          <a:endParaRPr lang="en-US"/>
        </a:p>
      </dgm:t>
    </dgm:pt>
    <dgm:pt modelId="{F10477B1-BBE9-4571-ACA3-C0593952F86E}" type="sibTrans" cxnId="{85896E34-C925-4D80-BBF6-E9924156E842}">
      <dgm:prSet/>
      <dgm:spPr/>
      <dgm:t>
        <a:bodyPr/>
        <a:lstStyle/>
        <a:p>
          <a:endParaRPr lang="en-US"/>
        </a:p>
      </dgm:t>
    </dgm:pt>
    <dgm:pt modelId="{1E055CDF-7468-45B8-9C54-2109B9A6057D}">
      <dgm:prSet/>
      <dgm:spPr/>
      <dgm:t>
        <a:bodyPr/>
        <a:lstStyle/>
        <a:p>
          <a:r>
            <a:rPr lang="en-US"/>
            <a:t>Next Steps: Apply tailored strategies to drive positive change</a:t>
          </a:r>
        </a:p>
      </dgm:t>
    </dgm:pt>
    <dgm:pt modelId="{065466A5-DEED-42FD-9234-EC4A4AAC34BD}" type="parTrans" cxnId="{AB5C8045-90BD-4245-9CA4-687D5AD3AC2D}">
      <dgm:prSet/>
      <dgm:spPr/>
      <dgm:t>
        <a:bodyPr/>
        <a:lstStyle/>
        <a:p>
          <a:endParaRPr lang="en-US"/>
        </a:p>
      </dgm:t>
    </dgm:pt>
    <dgm:pt modelId="{3B9C2F40-3DC3-4CBB-8283-03E2383636C1}" type="sibTrans" cxnId="{AB5C8045-90BD-4245-9CA4-687D5AD3AC2D}">
      <dgm:prSet/>
      <dgm:spPr/>
      <dgm:t>
        <a:bodyPr/>
        <a:lstStyle/>
        <a:p>
          <a:endParaRPr lang="en-US"/>
        </a:p>
      </dgm:t>
    </dgm:pt>
    <dgm:pt modelId="{44807732-5FA5-47CF-B4B2-1DB45542DD31}">
      <dgm:prSet/>
      <dgm:spPr/>
      <dgm:t>
        <a:bodyPr/>
        <a:lstStyle/>
        <a:p>
          <a:r>
            <a:rPr lang="en-US"/>
            <a:t>Q&amp;A: Open the floor for discussion and collaboration</a:t>
          </a:r>
        </a:p>
      </dgm:t>
    </dgm:pt>
    <dgm:pt modelId="{52DF6677-FDBB-42F7-BBA2-C54B35C5DE1A}" type="parTrans" cxnId="{488A5483-7DC5-4658-8CB7-48AC2325DEE3}">
      <dgm:prSet/>
      <dgm:spPr/>
      <dgm:t>
        <a:bodyPr/>
        <a:lstStyle/>
        <a:p>
          <a:endParaRPr lang="en-US"/>
        </a:p>
      </dgm:t>
    </dgm:pt>
    <dgm:pt modelId="{B1112F87-18A8-446D-A9C8-B89D6C79CB85}" type="sibTrans" cxnId="{488A5483-7DC5-4658-8CB7-48AC2325DEE3}">
      <dgm:prSet/>
      <dgm:spPr/>
      <dgm:t>
        <a:bodyPr/>
        <a:lstStyle/>
        <a:p>
          <a:endParaRPr lang="en-US"/>
        </a:p>
      </dgm:t>
    </dgm:pt>
    <dgm:pt modelId="{BE55AF98-527A-4C3B-9613-752BE7F2878B}" type="pres">
      <dgm:prSet presAssocID="{E9F08C7F-808B-4043-948E-1C3FBAD7D995}" presName="linear" presStyleCnt="0">
        <dgm:presLayoutVars>
          <dgm:animLvl val="lvl"/>
          <dgm:resizeHandles val="exact"/>
        </dgm:presLayoutVars>
      </dgm:prSet>
      <dgm:spPr/>
    </dgm:pt>
    <dgm:pt modelId="{818F548B-1C43-4A96-920D-34C29E0A797B}" type="pres">
      <dgm:prSet presAssocID="{E948DA9D-BED5-48D5-9945-F75A6B1166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1DA561-4C55-4263-A045-1B46E15AB074}" type="pres">
      <dgm:prSet presAssocID="{F10477B1-BBE9-4571-ACA3-C0593952F86E}" presName="spacer" presStyleCnt="0"/>
      <dgm:spPr/>
    </dgm:pt>
    <dgm:pt modelId="{971B67EE-3022-4F71-857A-0ABCE6DCC176}" type="pres">
      <dgm:prSet presAssocID="{1E055CDF-7468-45B8-9C54-2109B9A605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35AABB-11E7-4017-9FD4-FEF1042E20BA}" type="pres">
      <dgm:prSet presAssocID="{3B9C2F40-3DC3-4CBB-8283-03E2383636C1}" presName="spacer" presStyleCnt="0"/>
      <dgm:spPr/>
    </dgm:pt>
    <dgm:pt modelId="{4545EEF5-4A93-4648-92F5-20E7003A8424}" type="pres">
      <dgm:prSet presAssocID="{44807732-5FA5-47CF-B4B2-1DB45542DD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5C9BE1F-8A09-424B-8E92-5E5622A24F58}" type="presOf" srcId="{E9F08C7F-808B-4043-948E-1C3FBAD7D995}" destId="{BE55AF98-527A-4C3B-9613-752BE7F2878B}" srcOrd="0" destOrd="0" presId="urn:microsoft.com/office/officeart/2005/8/layout/vList2"/>
    <dgm:cxn modelId="{85896E34-C925-4D80-BBF6-E9924156E842}" srcId="{E9F08C7F-808B-4043-948E-1C3FBAD7D995}" destId="{E948DA9D-BED5-48D5-9945-F75A6B11669E}" srcOrd="0" destOrd="0" parTransId="{F975CEBD-8E83-44A7-84A9-0485645D62F2}" sibTransId="{F10477B1-BBE9-4571-ACA3-C0593952F86E}"/>
    <dgm:cxn modelId="{AB5C8045-90BD-4245-9CA4-687D5AD3AC2D}" srcId="{E9F08C7F-808B-4043-948E-1C3FBAD7D995}" destId="{1E055CDF-7468-45B8-9C54-2109B9A6057D}" srcOrd="1" destOrd="0" parTransId="{065466A5-DEED-42FD-9234-EC4A4AAC34BD}" sibTransId="{3B9C2F40-3DC3-4CBB-8283-03E2383636C1}"/>
    <dgm:cxn modelId="{52904346-4074-42D3-9284-56736ACCEA12}" type="presOf" srcId="{1E055CDF-7468-45B8-9C54-2109B9A6057D}" destId="{971B67EE-3022-4F71-857A-0ABCE6DCC176}" srcOrd="0" destOrd="0" presId="urn:microsoft.com/office/officeart/2005/8/layout/vList2"/>
    <dgm:cxn modelId="{CF2B8A73-454A-4DE6-987C-BDF2763C00CC}" type="presOf" srcId="{44807732-5FA5-47CF-B4B2-1DB45542DD31}" destId="{4545EEF5-4A93-4648-92F5-20E7003A8424}" srcOrd="0" destOrd="0" presId="urn:microsoft.com/office/officeart/2005/8/layout/vList2"/>
    <dgm:cxn modelId="{488A5483-7DC5-4658-8CB7-48AC2325DEE3}" srcId="{E9F08C7F-808B-4043-948E-1C3FBAD7D995}" destId="{44807732-5FA5-47CF-B4B2-1DB45542DD31}" srcOrd="2" destOrd="0" parTransId="{52DF6677-FDBB-42F7-BBA2-C54B35C5DE1A}" sibTransId="{B1112F87-18A8-446D-A9C8-B89D6C79CB85}"/>
    <dgm:cxn modelId="{05EE628D-571D-4A11-A91C-DA1AA6635C11}" type="presOf" srcId="{E948DA9D-BED5-48D5-9945-F75A6B11669E}" destId="{818F548B-1C43-4A96-920D-34C29E0A797B}" srcOrd="0" destOrd="0" presId="urn:microsoft.com/office/officeart/2005/8/layout/vList2"/>
    <dgm:cxn modelId="{6DFD3A6E-2164-4B96-AAB5-8509AF6E3B48}" type="presParOf" srcId="{BE55AF98-527A-4C3B-9613-752BE7F2878B}" destId="{818F548B-1C43-4A96-920D-34C29E0A797B}" srcOrd="0" destOrd="0" presId="urn:microsoft.com/office/officeart/2005/8/layout/vList2"/>
    <dgm:cxn modelId="{6CF5E7D2-ECC9-42D8-B854-4412B9EAEE85}" type="presParOf" srcId="{BE55AF98-527A-4C3B-9613-752BE7F2878B}" destId="{8B1DA561-4C55-4263-A045-1B46E15AB074}" srcOrd="1" destOrd="0" presId="urn:microsoft.com/office/officeart/2005/8/layout/vList2"/>
    <dgm:cxn modelId="{D4B398EB-DA22-41C3-975F-D2D061ED646D}" type="presParOf" srcId="{BE55AF98-527A-4C3B-9613-752BE7F2878B}" destId="{971B67EE-3022-4F71-857A-0ABCE6DCC176}" srcOrd="2" destOrd="0" presId="urn:microsoft.com/office/officeart/2005/8/layout/vList2"/>
    <dgm:cxn modelId="{5C6B0384-8D07-4DC6-BB6C-A5B8BAA71EB4}" type="presParOf" srcId="{BE55AF98-527A-4C3B-9613-752BE7F2878B}" destId="{9835AABB-11E7-4017-9FD4-FEF1042E20BA}" srcOrd="3" destOrd="0" presId="urn:microsoft.com/office/officeart/2005/8/layout/vList2"/>
    <dgm:cxn modelId="{7C2E8406-F633-463E-801C-CF5979A8D020}" type="presParOf" srcId="{BE55AF98-527A-4C3B-9613-752BE7F2878B}" destId="{4545EEF5-4A93-4648-92F5-20E7003A842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19434-1ACE-4409-B944-60D76DEDC686}">
      <dsp:nvSpPr>
        <dsp:cNvPr id="0" name=""/>
        <dsp:cNvSpPr/>
      </dsp:nvSpPr>
      <dsp:spPr>
        <a:xfrm>
          <a:off x="0" y="84552"/>
          <a:ext cx="7003777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Title: Strategic Insights for Employee Retention</a:t>
          </a:r>
        </a:p>
      </dsp:txBody>
      <dsp:txXfrm>
        <a:off x="50489" y="135041"/>
        <a:ext cx="6902799" cy="933302"/>
      </dsp:txXfrm>
    </dsp:sp>
    <dsp:sp modelId="{48125821-FCDC-48C0-8197-0F2BF48EF912}">
      <dsp:nvSpPr>
        <dsp:cNvPr id="0" name=""/>
        <dsp:cNvSpPr/>
      </dsp:nvSpPr>
      <dsp:spPr>
        <a:xfrm>
          <a:off x="0" y="1193712"/>
          <a:ext cx="7003777" cy="1034280"/>
        </a:xfrm>
        <a:prstGeom prst="roundRect">
          <a:avLst/>
        </a:prstGeom>
        <a:solidFill>
          <a:schemeClr val="accent5">
            <a:hueOff val="-734993"/>
            <a:satOff val="214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Subtitle: Unleashing the Power of HR Analytics</a:t>
          </a:r>
        </a:p>
      </dsp:txBody>
      <dsp:txXfrm>
        <a:off x="50489" y="1244201"/>
        <a:ext cx="6902799" cy="933302"/>
      </dsp:txXfrm>
    </dsp:sp>
    <dsp:sp modelId="{BC601E22-41CA-4EA0-A295-8E5C819F1B90}">
      <dsp:nvSpPr>
        <dsp:cNvPr id="0" name=""/>
        <dsp:cNvSpPr/>
      </dsp:nvSpPr>
      <dsp:spPr>
        <a:xfrm>
          <a:off x="0" y="2302872"/>
          <a:ext cx="7003777" cy="1034280"/>
        </a:xfrm>
        <a:prstGeom prst="roundRect">
          <a:avLst/>
        </a:prstGeom>
        <a:solidFill>
          <a:schemeClr val="accent5">
            <a:hueOff val="-1469985"/>
            <a:satOff val="428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Agenda</a:t>
          </a:r>
        </a:p>
      </dsp:txBody>
      <dsp:txXfrm>
        <a:off x="50489" y="2353361"/>
        <a:ext cx="6902799" cy="933302"/>
      </dsp:txXfrm>
    </dsp:sp>
    <dsp:sp modelId="{1706A6F2-EB7C-4BBA-A63C-81181EEB4BCC}">
      <dsp:nvSpPr>
        <dsp:cNvPr id="0" name=""/>
        <dsp:cNvSpPr/>
      </dsp:nvSpPr>
      <dsp:spPr>
        <a:xfrm>
          <a:off x="0" y="3337152"/>
          <a:ext cx="7003777" cy="242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Attrition Landscape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Compensation Dynamics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Tailored Retention Strategies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Financial Wellness &amp; Attrition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Longevity Recognition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Work-Life Harmony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Career Progression Impact</a:t>
          </a:r>
        </a:p>
      </dsp:txBody>
      <dsp:txXfrm>
        <a:off x="0" y="3337152"/>
        <a:ext cx="7003777" cy="2421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944B4-29C1-4C8A-8F72-3F38DB4167D8}">
      <dsp:nvSpPr>
        <dsp:cNvPr id="0" name=""/>
        <dsp:cNvSpPr/>
      </dsp:nvSpPr>
      <dsp:spPr>
        <a:xfrm>
          <a:off x="0" y="2795901"/>
          <a:ext cx="5743435" cy="917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Suggestions</a:t>
          </a:r>
        </a:p>
      </dsp:txBody>
      <dsp:txXfrm>
        <a:off x="0" y="2795901"/>
        <a:ext cx="5743435" cy="495545"/>
      </dsp:txXfrm>
    </dsp:sp>
    <dsp:sp modelId="{D68449C1-60C6-431C-A622-DD438CB1AD53}">
      <dsp:nvSpPr>
        <dsp:cNvPr id="0" name=""/>
        <dsp:cNvSpPr/>
      </dsp:nvSpPr>
      <dsp:spPr>
        <a:xfrm>
          <a:off x="0" y="3273093"/>
          <a:ext cx="2871717" cy="4221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Probe deeper into R&amp;D culture and growth opportunities</a:t>
          </a:r>
        </a:p>
      </dsp:txBody>
      <dsp:txXfrm>
        <a:off x="0" y="3273093"/>
        <a:ext cx="2871717" cy="422131"/>
      </dsp:txXfrm>
    </dsp:sp>
    <dsp:sp modelId="{21AEEE86-679D-4878-8D14-E0D32311CECD}">
      <dsp:nvSpPr>
        <dsp:cNvPr id="0" name=""/>
        <dsp:cNvSpPr/>
      </dsp:nvSpPr>
      <dsp:spPr>
        <a:xfrm>
          <a:off x="2871717" y="3273093"/>
          <a:ext cx="2871717" cy="4221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Consider implementing successful strategies from Hardware and Sales in other departments</a:t>
          </a:r>
        </a:p>
      </dsp:txBody>
      <dsp:txXfrm>
        <a:off x="2871717" y="3273093"/>
        <a:ext cx="2871717" cy="422131"/>
      </dsp:txXfrm>
    </dsp:sp>
    <dsp:sp modelId="{1CC454FF-E4C0-478C-8457-04A61780B24B}">
      <dsp:nvSpPr>
        <dsp:cNvPr id="0" name=""/>
        <dsp:cNvSpPr/>
      </dsp:nvSpPr>
      <dsp:spPr>
        <a:xfrm rot="10800000">
          <a:off x="0" y="1398278"/>
          <a:ext cx="5743435" cy="1411387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Observations</a:t>
          </a:r>
        </a:p>
      </dsp:txBody>
      <dsp:txXfrm rot="-10800000">
        <a:off x="0" y="1398278"/>
        <a:ext cx="5743435" cy="495397"/>
      </dsp:txXfrm>
    </dsp:sp>
    <dsp:sp modelId="{6ADDC050-EF65-40FD-A937-6E5BC1BDED82}">
      <dsp:nvSpPr>
        <dsp:cNvPr id="0" name=""/>
        <dsp:cNvSpPr/>
      </dsp:nvSpPr>
      <dsp:spPr>
        <a:xfrm>
          <a:off x="0" y="1893675"/>
          <a:ext cx="2871717" cy="42200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Research &amp; Development faces the highest attrition at 17%</a:t>
          </a:r>
        </a:p>
      </dsp:txBody>
      <dsp:txXfrm>
        <a:off x="0" y="1893675"/>
        <a:ext cx="2871717" cy="422004"/>
      </dsp:txXfrm>
    </dsp:sp>
    <dsp:sp modelId="{FCD68FA7-24B9-4F34-8332-72367B256E20}">
      <dsp:nvSpPr>
        <dsp:cNvPr id="0" name=""/>
        <dsp:cNvSpPr/>
      </dsp:nvSpPr>
      <dsp:spPr>
        <a:xfrm>
          <a:off x="2871717" y="1893675"/>
          <a:ext cx="2871717" cy="4220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Notable consistency in attrition rates across other departments</a:t>
          </a:r>
        </a:p>
      </dsp:txBody>
      <dsp:txXfrm>
        <a:off x="2871717" y="1893675"/>
        <a:ext cx="2871717" cy="422004"/>
      </dsp:txXfrm>
    </dsp:sp>
    <dsp:sp modelId="{F366046F-95DA-43AF-8474-47612CFD4DE9}">
      <dsp:nvSpPr>
        <dsp:cNvPr id="0" name=""/>
        <dsp:cNvSpPr/>
      </dsp:nvSpPr>
      <dsp:spPr>
        <a:xfrm rot="10800000">
          <a:off x="0" y="656"/>
          <a:ext cx="5743435" cy="1411387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Visual: Engaging</a:t>
          </a:r>
          <a:r>
            <a:rPr lang="en-US" sz="1700" kern="1200">
              <a:latin typeface="Avenir Next LT Pro"/>
            </a:rPr>
            <a:t> pie</a:t>
          </a:r>
          <a:r>
            <a:rPr lang="en-US" sz="1700" kern="1200"/>
            <a:t> chart displaying attrition rates by department</a:t>
          </a:r>
        </a:p>
      </dsp:txBody>
      <dsp:txXfrm rot="10800000">
        <a:off x="0" y="656"/>
        <a:ext cx="5743435" cy="917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E6DDE-E947-4664-99BC-68A3F6BA6422}">
      <dsp:nvSpPr>
        <dsp:cNvPr id="0" name=""/>
        <dsp:cNvSpPr/>
      </dsp:nvSpPr>
      <dsp:spPr>
        <a:xfrm>
          <a:off x="0" y="97818"/>
          <a:ext cx="5340869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Visual: Captivating</a:t>
          </a:r>
          <a:r>
            <a:rPr lang="en-US" sz="1900" kern="1200">
              <a:latin typeface="Avenir Next LT Pro"/>
            </a:rPr>
            <a:t> bar</a:t>
          </a:r>
          <a:r>
            <a:rPr lang="en-US" sz="1900" kern="1200"/>
            <a:t> chart showcasing Average Hourly Rates across job roles</a:t>
          </a:r>
        </a:p>
      </dsp:txBody>
      <dsp:txXfrm>
        <a:off x="36896" y="134714"/>
        <a:ext cx="5267077" cy="682028"/>
      </dsp:txXfrm>
    </dsp:sp>
    <dsp:sp modelId="{39797CA4-FF47-4CC0-93ED-579244264B2D}">
      <dsp:nvSpPr>
        <dsp:cNvPr id="0" name=""/>
        <dsp:cNvSpPr/>
      </dsp:nvSpPr>
      <dsp:spPr>
        <a:xfrm>
          <a:off x="0" y="908358"/>
          <a:ext cx="5340869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Observations</a:t>
          </a:r>
        </a:p>
      </dsp:txBody>
      <dsp:txXfrm>
        <a:off x="36896" y="945254"/>
        <a:ext cx="5267077" cy="682028"/>
      </dsp:txXfrm>
    </dsp:sp>
    <dsp:sp modelId="{02ADB541-1C72-4228-8BDC-392F5A6F7AE3}">
      <dsp:nvSpPr>
        <dsp:cNvPr id="0" name=""/>
        <dsp:cNvSpPr/>
      </dsp:nvSpPr>
      <dsp:spPr>
        <a:xfrm>
          <a:off x="0" y="1664179"/>
          <a:ext cx="5340869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57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Healthcare Representatives enjoy the highest hourly rate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Developers experience the lowest</a:t>
          </a:r>
        </a:p>
      </dsp:txBody>
      <dsp:txXfrm>
        <a:off x="0" y="1664179"/>
        <a:ext cx="5340869" cy="511290"/>
      </dsp:txXfrm>
    </dsp:sp>
    <dsp:sp modelId="{D6540F99-BA1A-4583-8204-B66BC269B73F}">
      <dsp:nvSpPr>
        <dsp:cNvPr id="0" name=""/>
        <dsp:cNvSpPr/>
      </dsp:nvSpPr>
      <dsp:spPr>
        <a:xfrm>
          <a:off x="0" y="2175469"/>
          <a:ext cx="5340869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Suggestions</a:t>
          </a:r>
        </a:p>
      </dsp:txBody>
      <dsp:txXfrm>
        <a:off x="36896" y="2212365"/>
        <a:ext cx="5267077" cy="682028"/>
      </dsp:txXfrm>
    </dsp:sp>
    <dsp:sp modelId="{4D87EBE2-EDB2-448D-8E44-22468B1CD19E}">
      <dsp:nvSpPr>
        <dsp:cNvPr id="0" name=""/>
        <dsp:cNvSpPr/>
      </dsp:nvSpPr>
      <dsp:spPr>
        <a:xfrm>
          <a:off x="0" y="2931289"/>
          <a:ext cx="5340869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57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Conduct a comprehensive review of job roles with lower rates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Institute recognition programs for high-earning roles to boost motivation</a:t>
          </a:r>
        </a:p>
      </dsp:txBody>
      <dsp:txXfrm>
        <a:off x="0" y="2931289"/>
        <a:ext cx="5340869" cy="943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018C-72B6-4304-8F22-D4F740DA33A4}">
      <dsp:nvSpPr>
        <dsp:cNvPr id="0" name=""/>
        <dsp:cNvSpPr/>
      </dsp:nvSpPr>
      <dsp:spPr>
        <a:xfrm>
          <a:off x="0" y="708"/>
          <a:ext cx="6917513" cy="16568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B6119-184B-4075-B739-D5557C7D4A50}">
      <dsp:nvSpPr>
        <dsp:cNvPr id="0" name=""/>
        <dsp:cNvSpPr/>
      </dsp:nvSpPr>
      <dsp:spPr>
        <a:xfrm>
          <a:off x="501204" y="373504"/>
          <a:ext cx="911280" cy="9112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AF879-C4CE-47C7-A703-151EDC083332}">
      <dsp:nvSpPr>
        <dsp:cNvPr id="0" name=""/>
        <dsp:cNvSpPr/>
      </dsp:nvSpPr>
      <dsp:spPr>
        <a:xfrm>
          <a:off x="1913688" y="708"/>
          <a:ext cx="5003824" cy="165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352" tIns="175352" rIns="175352" bIns="175352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Visual: Insightful  </a:t>
          </a:r>
          <a:r>
            <a:rPr lang="en-US" sz="2300" kern="1200">
              <a:latin typeface="Avenir Next LT Pro"/>
            </a:rPr>
            <a:t>doughnut chart</a:t>
          </a:r>
          <a:r>
            <a:rPr lang="en-US" sz="2300" kern="1200"/>
            <a:t> illustrating attrition distribution, with a focus on Research &amp; Development</a:t>
          </a:r>
        </a:p>
      </dsp:txBody>
      <dsp:txXfrm>
        <a:off x="1913688" y="708"/>
        <a:ext cx="5003824" cy="1656873"/>
      </dsp:txXfrm>
    </dsp:sp>
    <dsp:sp modelId="{9ACE3664-D97F-4402-9CD7-E93BC5943284}">
      <dsp:nvSpPr>
        <dsp:cNvPr id="0" name=""/>
        <dsp:cNvSpPr/>
      </dsp:nvSpPr>
      <dsp:spPr>
        <a:xfrm>
          <a:off x="0" y="2071799"/>
          <a:ext cx="6917513" cy="16568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C5D1D-0D89-4DD2-B8A2-01B4F63FA174}">
      <dsp:nvSpPr>
        <dsp:cNvPr id="0" name=""/>
        <dsp:cNvSpPr/>
      </dsp:nvSpPr>
      <dsp:spPr>
        <a:xfrm>
          <a:off x="501204" y="2444596"/>
          <a:ext cx="911280" cy="9112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5BC46-0A4B-4868-A656-B2CA3B8364F0}">
      <dsp:nvSpPr>
        <dsp:cNvPr id="0" name=""/>
        <dsp:cNvSpPr/>
      </dsp:nvSpPr>
      <dsp:spPr>
        <a:xfrm>
          <a:off x="1913688" y="2071799"/>
          <a:ext cx="3112880" cy="165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352" tIns="175352" rIns="175352" bIns="17535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Observations</a:t>
          </a:r>
        </a:p>
      </dsp:txBody>
      <dsp:txXfrm>
        <a:off x="1913688" y="2071799"/>
        <a:ext cx="3112880" cy="1656873"/>
      </dsp:txXfrm>
    </dsp:sp>
    <dsp:sp modelId="{CA4B6BB0-BAA3-48F1-9673-F76894897873}">
      <dsp:nvSpPr>
        <dsp:cNvPr id="0" name=""/>
        <dsp:cNvSpPr/>
      </dsp:nvSpPr>
      <dsp:spPr>
        <a:xfrm>
          <a:off x="5026569" y="2071799"/>
          <a:ext cx="1890943" cy="165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352" tIns="175352" rIns="175352" bIns="17535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R&amp;D contributes 8.52% to the overall attrition count</a:t>
          </a:r>
        </a:p>
      </dsp:txBody>
      <dsp:txXfrm>
        <a:off x="5026569" y="2071799"/>
        <a:ext cx="1890943" cy="1656873"/>
      </dsp:txXfrm>
    </dsp:sp>
    <dsp:sp modelId="{89EC3883-3016-49F2-B6D0-02AFF829E251}">
      <dsp:nvSpPr>
        <dsp:cNvPr id="0" name=""/>
        <dsp:cNvSpPr/>
      </dsp:nvSpPr>
      <dsp:spPr>
        <a:xfrm>
          <a:off x="0" y="4142891"/>
          <a:ext cx="6917513" cy="16568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489FA-3814-4C4E-9A88-3436E484AFA4}">
      <dsp:nvSpPr>
        <dsp:cNvPr id="0" name=""/>
        <dsp:cNvSpPr/>
      </dsp:nvSpPr>
      <dsp:spPr>
        <a:xfrm>
          <a:off x="501204" y="4515688"/>
          <a:ext cx="911280" cy="9112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C7A1C-E5C4-4EF6-8E7F-ED60E3AD60F9}">
      <dsp:nvSpPr>
        <dsp:cNvPr id="0" name=""/>
        <dsp:cNvSpPr/>
      </dsp:nvSpPr>
      <dsp:spPr>
        <a:xfrm>
          <a:off x="1913688" y="4142891"/>
          <a:ext cx="3112880" cy="165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352" tIns="175352" rIns="175352" bIns="17535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Suggestions</a:t>
          </a:r>
        </a:p>
      </dsp:txBody>
      <dsp:txXfrm>
        <a:off x="1913688" y="4142891"/>
        <a:ext cx="3112880" cy="1656873"/>
      </dsp:txXfrm>
    </dsp:sp>
    <dsp:sp modelId="{EA5C75DA-32FA-408A-8D93-EACF90092B61}">
      <dsp:nvSpPr>
        <dsp:cNvPr id="0" name=""/>
        <dsp:cNvSpPr/>
      </dsp:nvSpPr>
      <dsp:spPr>
        <a:xfrm>
          <a:off x="5026569" y="4142891"/>
          <a:ext cx="1890943" cy="165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352" tIns="175352" rIns="175352" bIns="17535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Investigate compensation structures in R&amp;D to address attrition concerns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a competitive salary framework across all departments</a:t>
          </a:r>
        </a:p>
      </dsp:txBody>
      <dsp:txXfrm>
        <a:off x="5026569" y="4142891"/>
        <a:ext cx="1890943" cy="1656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208D8-79A5-49C5-80BD-3C54BB33F79C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8D074-86FE-4C9E-9CAE-8FE78E996200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CE3E4-CA1E-402F-8899-578FE2BE5760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Visual: Dynamic</a:t>
          </a:r>
          <a:r>
            <a:rPr lang="en-US" sz="2500" kern="1200">
              <a:latin typeface="Avenir Next LT Pro"/>
            </a:rPr>
            <a:t> Area </a:t>
          </a:r>
          <a:r>
            <a:rPr lang="en-US" sz="2500" kern="1200"/>
            <a:t> chart presenting average working years in each department</a:t>
          </a:r>
        </a:p>
      </dsp:txBody>
      <dsp:txXfrm>
        <a:off x="1927918" y="713"/>
        <a:ext cx="5075858" cy="1669193"/>
      </dsp:txXfrm>
    </dsp:sp>
    <dsp:sp modelId="{1EE7E662-735A-4D30-B887-4F66670B8732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5F40F-59EF-44C6-89A1-9BD3F68F47B1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CF554-77E1-4E26-9A67-5A9108C62405}">
      <dsp:nvSpPr>
        <dsp:cNvPr id="0" name=""/>
        <dsp:cNvSpPr/>
      </dsp:nvSpPr>
      <dsp:spPr>
        <a:xfrm>
          <a:off x="1927918" y="2087205"/>
          <a:ext cx="3151699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Observations</a:t>
          </a:r>
        </a:p>
      </dsp:txBody>
      <dsp:txXfrm>
        <a:off x="1927918" y="2087205"/>
        <a:ext cx="3151699" cy="1669193"/>
      </dsp:txXfrm>
    </dsp:sp>
    <dsp:sp modelId="{0F97A091-4874-441A-A70A-C5ED45418716}">
      <dsp:nvSpPr>
        <dsp:cNvPr id="0" name=""/>
        <dsp:cNvSpPr/>
      </dsp:nvSpPr>
      <dsp:spPr>
        <a:xfrm>
          <a:off x="5079618" y="2087205"/>
          <a:ext cx="19241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Sales boasts the highest average working years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Slight variation observed across other departments</a:t>
          </a:r>
        </a:p>
      </dsp:txBody>
      <dsp:txXfrm>
        <a:off x="5079618" y="2087205"/>
        <a:ext cx="1924158" cy="1669193"/>
      </dsp:txXfrm>
    </dsp:sp>
    <dsp:sp modelId="{60E6574D-B4E0-40A5-BEE0-C53DDE104A51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D6839-E85A-41EC-BCDC-A0BD108D2ACD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6D49B-233C-4581-8DD1-58FAEE8B60B2}">
      <dsp:nvSpPr>
        <dsp:cNvPr id="0" name=""/>
        <dsp:cNvSpPr/>
      </dsp:nvSpPr>
      <dsp:spPr>
        <a:xfrm>
          <a:off x="1927918" y="4173697"/>
          <a:ext cx="3151699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Suggestions</a:t>
          </a:r>
        </a:p>
      </dsp:txBody>
      <dsp:txXfrm>
        <a:off x="1927918" y="4173697"/>
        <a:ext cx="3151699" cy="1669193"/>
      </dsp:txXfrm>
    </dsp:sp>
    <dsp:sp modelId="{131D011B-8E70-4C3C-A209-D339C58A2A38}">
      <dsp:nvSpPr>
        <dsp:cNvPr id="0" name=""/>
        <dsp:cNvSpPr/>
      </dsp:nvSpPr>
      <dsp:spPr>
        <a:xfrm>
          <a:off x="5079618" y="4173697"/>
          <a:ext cx="19241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Institute financial wellness programs for employees in other departments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Recognize and reward long-serving employees in Sales for their loyalty</a:t>
          </a:r>
        </a:p>
      </dsp:txBody>
      <dsp:txXfrm>
        <a:off x="5079618" y="4173697"/>
        <a:ext cx="1924158" cy="16691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9F0DD-24AA-43AA-A151-52A6C62083BD}">
      <dsp:nvSpPr>
        <dsp:cNvPr id="0" name=""/>
        <dsp:cNvSpPr/>
      </dsp:nvSpPr>
      <dsp:spPr>
        <a:xfrm>
          <a:off x="0" y="2806724"/>
          <a:ext cx="4952681" cy="9212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Suggestions</a:t>
          </a:r>
        </a:p>
      </dsp:txBody>
      <dsp:txXfrm>
        <a:off x="0" y="2806724"/>
        <a:ext cx="4952681" cy="497463"/>
      </dsp:txXfrm>
    </dsp:sp>
    <dsp:sp modelId="{63D612D4-157B-4CB5-87B3-C8CFC5256B33}">
      <dsp:nvSpPr>
        <dsp:cNvPr id="0" name=""/>
        <dsp:cNvSpPr/>
      </dsp:nvSpPr>
      <dsp:spPr>
        <a:xfrm>
          <a:off x="0" y="3285763"/>
          <a:ext cx="2476340" cy="42376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Identify and replicate factors contributing to high work-life balance in Sales</a:t>
          </a:r>
        </a:p>
      </dsp:txBody>
      <dsp:txXfrm>
        <a:off x="0" y="3285763"/>
        <a:ext cx="2476340" cy="423765"/>
      </dsp:txXfrm>
    </dsp:sp>
    <dsp:sp modelId="{A7223DC8-80E0-4AFF-AA4D-B8111762690C}">
      <dsp:nvSpPr>
        <dsp:cNvPr id="0" name=""/>
        <dsp:cNvSpPr/>
      </dsp:nvSpPr>
      <dsp:spPr>
        <a:xfrm>
          <a:off x="2476340" y="3285763"/>
          <a:ext cx="2476340" cy="42376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Promote a culture of healthy work-life balance across all job roles</a:t>
          </a:r>
        </a:p>
      </dsp:txBody>
      <dsp:txXfrm>
        <a:off x="2476340" y="3285763"/>
        <a:ext cx="2476340" cy="423765"/>
      </dsp:txXfrm>
    </dsp:sp>
    <dsp:sp modelId="{17CD8B14-4E5C-4B96-8E51-60F77FCFA260}">
      <dsp:nvSpPr>
        <dsp:cNvPr id="0" name=""/>
        <dsp:cNvSpPr/>
      </dsp:nvSpPr>
      <dsp:spPr>
        <a:xfrm rot="10800000">
          <a:off x="0" y="1403691"/>
          <a:ext cx="4952681" cy="141685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Observations</a:t>
          </a:r>
        </a:p>
      </dsp:txBody>
      <dsp:txXfrm rot="-10800000">
        <a:off x="0" y="1403691"/>
        <a:ext cx="4952681" cy="497314"/>
      </dsp:txXfrm>
    </dsp:sp>
    <dsp:sp modelId="{281B11FF-6A1E-4D89-99DF-CB27BC84714E}">
      <dsp:nvSpPr>
        <dsp:cNvPr id="0" name=""/>
        <dsp:cNvSpPr/>
      </dsp:nvSpPr>
      <dsp:spPr>
        <a:xfrm>
          <a:off x="0" y="1901006"/>
          <a:ext cx="2476340" cy="42363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Sales Executives exhibit the highest count of work-life balance</a:t>
          </a:r>
        </a:p>
      </dsp:txBody>
      <dsp:txXfrm>
        <a:off x="0" y="1901006"/>
        <a:ext cx="2476340" cy="423638"/>
      </dsp:txXfrm>
    </dsp:sp>
    <dsp:sp modelId="{CA01EFA7-340A-4D05-8BE7-BBC5B583BA88}">
      <dsp:nvSpPr>
        <dsp:cNvPr id="0" name=""/>
        <dsp:cNvSpPr/>
      </dsp:nvSpPr>
      <dsp:spPr>
        <a:xfrm>
          <a:off x="2476340" y="1901006"/>
          <a:ext cx="2476340" cy="42363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 generally consistent distribution across other job roles</a:t>
          </a:r>
        </a:p>
      </dsp:txBody>
      <dsp:txXfrm>
        <a:off x="2476340" y="1901006"/>
        <a:ext cx="2476340" cy="423638"/>
      </dsp:txXfrm>
    </dsp:sp>
    <dsp:sp modelId="{50C7D6B7-1610-4E11-AF28-C7F6B8D294E5}">
      <dsp:nvSpPr>
        <dsp:cNvPr id="0" name=""/>
        <dsp:cNvSpPr/>
      </dsp:nvSpPr>
      <dsp:spPr>
        <a:xfrm rot="10800000">
          <a:off x="0" y="659"/>
          <a:ext cx="4952681" cy="141685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Visual: Engrossing scatter plot correlating work-life balance with working years</a:t>
          </a:r>
        </a:p>
      </dsp:txBody>
      <dsp:txXfrm rot="10800000">
        <a:off x="0" y="659"/>
        <a:ext cx="4952681" cy="9206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12E4B-4404-430B-9970-DCFA334189C2}">
      <dsp:nvSpPr>
        <dsp:cNvPr id="0" name=""/>
        <dsp:cNvSpPr/>
      </dsp:nvSpPr>
      <dsp:spPr>
        <a:xfrm>
          <a:off x="0" y="306946"/>
          <a:ext cx="4952681" cy="636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Visual: Compelling bar chart showcasing attrition counts by years since the last promotion</a:t>
          </a:r>
        </a:p>
      </dsp:txBody>
      <dsp:txXfrm>
        <a:off x="31070" y="338016"/>
        <a:ext cx="4890541" cy="574340"/>
      </dsp:txXfrm>
    </dsp:sp>
    <dsp:sp modelId="{BAA471E4-ECDE-4E5C-9F29-FAE5C8FBC20E}">
      <dsp:nvSpPr>
        <dsp:cNvPr id="0" name=""/>
        <dsp:cNvSpPr/>
      </dsp:nvSpPr>
      <dsp:spPr>
        <a:xfrm>
          <a:off x="0" y="989506"/>
          <a:ext cx="4952681" cy="636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Observations</a:t>
          </a:r>
        </a:p>
      </dsp:txBody>
      <dsp:txXfrm>
        <a:off x="31070" y="1020576"/>
        <a:ext cx="4890541" cy="574340"/>
      </dsp:txXfrm>
    </dsp:sp>
    <dsp:sp modelId="{3B7E0B5F-1C7B-4429-9DDC-A388C4F19472}">
      <dsp:nvSpPr>
        <dsp:cNvPr id="0" name=""/>
        <dsp:cNvSpPr/>
      </dsp:nvSpPr>
      <dsp:spPr>
        <a:xfrm>
          <a:off x="0" y="1625986"/>
          <a:ext cx="4952681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Higher attrition observed in the early years post-promotion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Lowest attrition noted at 40 years since the last promotion</a:t>
          </a:r>
        </a:p>
      </dsp:txBody>
      <dsp:txXfrm>
        <a:off x="0" y="1625986"/>
        <a:ext cx="4952681" cy="414000"/>
      </dsp:txXfrm>
    </dsp:sp>
    <dsp:sp modelId="{A1CF5CCF-6E11-4C23-8A74-FAFC29970D20}">
      <dsp:nvSpPr>
        <dsp:cNvPr id="0" name=""/>
        <dsp:cNvSpPr/>
      </dsp:nvSpPr>
      <dsp:spPr>
        <a:xfrm>
          <a:off x="0" y="2039986"/>
          <a:ext cx="4952681" cy="636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Suggestions</a:t>
          </a:r>
        </a:p>
      </dsp:txBody>
      <dsp:txXfrm>
        <a:off x="31070" y="2071056"/>
        <a:ext cx="4890541" cy="574340"/>
      </dsp:txXfrm>
    </dsp:sp>
    <dsp:sp modelId="{2111188D-4B6A-4496-B098-8BAA87107143}">
      <dsp:nvSpPr>
        <dsp:cNvPr id="0" name=""/>
        <dsp:cNvSpPr/>
      </dsp:nvSpPr>
      <dsp:spPr>
        <a:xfrm>
          <a:off x="0" y="2676466"/>
          <a:ext cx="495268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4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Implement targeted retention strategies for employees in the early years post-promotion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Recognize and reward employees with longer durations since the last promotion</a:t>
          </a:r>
        </a:p>
      </dsp:txBody>
      <dsp:txXfrm>
        <a:off x="0" y="2676466"/>
        <a:ext cx="4952681" cy="745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F548B-1C43-4A96-920D-34C29E0A797B}">
      <dsp:nvSpPr>
        <dsp:cNvPr id="0" name=""/>
        <dsp:cNvSpPr/>
      </dsp:nvSpPr>
      <dsp:spPr>
        <a:xfrm>
          <a:off x="0" y="19392"/>
          <a:ext cx="7003777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Summary: Unveiling strategic insights for enhanced employee retention</a:t>
          </a:r>
        </a:p>
      </dsp:txBody>
      <dsp:txXfrm>
        <a:off x="91269" y="110661"/>
        <a:ext cx="6821239" cy="1687122"/>
      </dsp:txXfrm>
    </dsp:sp>
    <dsp:sp modelId="{971B67EE-3022-4F71-857A-0ABCE6DCC176}">
      <dsp:nvSpPr>
        <dsp:cNvPr id="0" name=""/>
        <dsp:cNvSpPr/>
      </dsp:nvSpPr>
      <dsp:spPr>
        <a:xfrm>
          <a:off x="0" y="1986972"/>
          <a:ext cx="7003777" cy="1869660"/>
        </a:xfrm>
        <a:prstGeom prst="roundRect">
          <a:avLst/>
        </a:prstGeom>
        <a:solidFill>
          <a:schemeClr val="accent5">
            <a:hueOff val="-734993"/>
            <a:satOff val="214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Next Steps: Apply tailored strategies to drive positive change</a:t>
          </a:r>
        </a:p>
      </dsp:txBody>
      <dsp:txXfrm>
        <a:off x="91269" y="2078241"/>
        <a:ext cx="6821239" cy="1687122"/>
      </dsp:txXfrm>
    </dsp:sp>
    <dsp:sp modelId="{4545EEF5-4A93-4648-92F5-20E7003A8424}">
      <dsp:nvSpPr>
        <dsp:cNvPr id="0" name=""/>
        <dsp:cNvSpPr/>
      </dsp:nvSpPr>
      <dsp:spPr>
        <a:xfrm>
          <a:off x="0" y="3954552"/>
          <a:ext cx="7003777" cy="1869660"/>
        </a:xfrm>
        <a:prstGeom prst="roundRect">
          <a:avLst/>
        </a:prstGeom>
        <a:solidFill>
          <a:schemeClr val="accent5">
            <a:hueOff val="-1469985"/>
            <a:satOff val="428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Q&amp;A: Open the floor for discussion and collaboration</a:t>
          </a:r>
        </a:p>
      </dsp:txBody>
      <dsp:txXfrm>
        <a:off x="91269" y="4045821"/>
        <a:ext cx="6821239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6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7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4F21D-7135-30EE-000B-23F7AEFE8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9993" r="-1" b="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b="0">
                <a:solidFill>
                  <a:srgbClr val="FFFFFF"/>
                </a:solidFill>
                <a:ea typeface="+mj-lt"/>
                <a:cs typeface="+mj-lt"/>
              </a:rPr>
              <a:t>Strategic Insights for Employee Retention</a:t>
            </a:r>
            <a:r>
              <a:rPr lang="en-US" sz="5200">
                <a:solidFill>
                  <a:srgbClr val="FFFFFF"/>
                </a:solidFill>
              </a:rPr>
              <a:t>: </a:t>
            </a:r>
            <a:r>
              <a:rPr lang="en-US" sz="5200" b="0">
                <a:solidFill>
                  <a:srgbClr val="FFFFFF"/>
                </a:solidFill>
                <a:ea typeface="+mj-lt"/>
                <a:cs typeface="+mj-lt"/>
              </a:rPr>
              <a:t>HR Analytics</a:t>
            </a:r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1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7C87854-6FBE-4EFE-AE2D-A0D87CE60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81972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607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KPI 1</a:t>
            </a:r>
          </a:p>
        </p:txBody>
      </p:sp>
      <p:pic>
        <p:nvPicPr>
          <p:cNvPr id="18" name="Picture 17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31188386-A704-3CCD-2FEF-BAE3BD7A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122537"/>
            <a:ext cx="4724400" cy="4699269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C9033C8-2D6D-FF0B-40F4-6EA71A0E2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453041"/>
              </p:ext>
            </p:extLst>
          </p:nvPr>
        </p:nvGraphicFramePr>
        <p:xfrm>
          <a:off x="6251276" y="2742332"/>
          <a:ext cx="5743435" cy="3714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02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KPI -2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B463B3-E234-39E8-1A3B-E077E455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77224" y="1871025"/>
            <a:ext cx="6392597" cy="3446708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ECA5611-8066-A5ED-B119-82641D25F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085823"/>
              </p:ext>
            </p:extLst>
          </p:nvPr>
        </p:nvGraphicFramePr>
        <p:xfrm>
          <a:off x="6553200" y="2454784"/>
          <a:ext cx="5340869" cy="3973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5932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4100"/>
              <a:t>Slide 4: Tailored Retention Strategies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A826157-D1B5-A41B-FD2C-93EF61E36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833345"/>
              </p:ext>
            </p:extLst>
          </p:nvPr>
        </p:nvGraphicFramePr>
        <p:xfrm>
          <a:off x="4893487" y="500332"/>
          <a:ext cx="6917513" cy="5800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3FCDF8D4-5CB2-6C98-A0E4-E9EFAF7F8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" y="891667"/>
            <a:ext cx="4544863" cy="51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C9F0AF0-B597-32E2-3272-6E4B75837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18909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EADEF293-B6EA-DBFC-A4BC-C8ADFA78C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078" y="560447"/>
            <a:ext cx="2819580" cy="54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5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KPI 5</a:t>
            </a:r>
          </a:p>
        </p:txBody>
      </p:sp>
      <p:pic>
        <p:nvPicPr>
          <p:cNvPr id="28" name="Picture 27" descr="A colorful circle with numbers and numbers&#10;&#10;Description automatically generated">
            <a:extLst>
              <a:ext uri="{FF2B5EF4-FFF2-40B4-BE49-F238E27FC236}">
                <a16:creationId xmlns:a16="http://schemas.microsoft.com/office/drawing/2014/main" id="{A22AEF82-A1C9-CB1D-EAC7-FCD8144F2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584776"/>
            <a:ext cx="4911305" cy="5774792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E521ED7-B06B-E0E6-7789-F849949B2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250897"/>
              </p:ext>
            </p:extLst>
          </p:nvPr>
        </p:nvGraphicFramePr>
        <p:xfrm>
          <a:off x="6553200" y="2411653"/>
          <a:ext cx="4952681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4816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KPI 6 </a:t>
            </a:r>
          </a:p>
        </p:txBody>
      </p:sp>
      <p:pic>
        <p:nvPicPr>
          <p:cNvPr id="24" name="Picture 23" descr="A colorful pie chart with numbers&#10;&#10;Description automatically generated">
            <a:extLst>
              <a:ext uri="{FF2B5EF4-FFF2-40B4-BE49-F238E27FC236}">
                <a16:creationId xmlns:a16="http://schemas.microsoft.com/office/drawing/2014/main" id="{2949F4C4-4FAC-E272-913B-072FE17E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249839"/>
            <a:ext cx="4724400" cy="4444665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82E3CE6-6741-F1A3-D672-453F1A38C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390901"/>
              </p:ext>
            </p:extLst>
          </p:nvPr>
        </p:nvGraphicFramePr>
        <p:xfrm>
          <a:off x="6553200" y="2411653"/>
          <a:ext cx="4952681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1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3178832" cy="5577934"/>
          </a:xfrm>
        </p:spPr>
        <p:txBody>
          <a:bodyPr>
            <a:normAutofit/>
          </a:bodyPr>
          <a:lstStyle/>
          <a:p>
            <a:r>
              <a:rPr lang="en-US" sz="3700" dirty="0"/>
              <a:t>Conclusion: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2E80053-8272-60C3-5531-D2D3CD186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89857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64726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30213A"/>
      </a:dk2>
      <a:lt2>
        <a:srgbClr val="E2E5E8"/>
      </a:lt2>
      <a:accent1>
        <a:srgbClr val="C4884C"/>
      </a:accent1>
      <a:accent2>
        <a:srgbClr val="B2443A"/>
      </a:accent2>
      <a:accent3>
        <a:srgbClr val="C44C74"/>
      </a:accent3>
      <a:accent4>
        <a:srgbClr val="B23A94"/>
      </a:accent4>
      <a:accent5>
        <a:srgbClr val="AF4CC4"/>
      </a:accent5>
      <a:accent6>
        <a:srgbClr val="6C3AB2"/>
      </a:accent6>
      <a:hlink>
        <a:srgbClr val="3F7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BlockprintVTI</vt:lpstr>
      <vt:lpstr>Strategic Insights for Employee Retention: HR Analytics</vt:lpstr>
      <vt:lpstr>PowerPoint Presentation</vt:lpstr>
      <vt:lpstr>KPI 1</vt:lpstr>
      <vt:lpstr>KPI -2</vt:lpstr>
      <vt:lpstr>Slide 4: Tailored Retention Strategies</vt:lpstr>
      <vt:lpstr>PowerPoint Presentation</vt:lpstr>
      <vt:lpstr>KPI 5</vt:lpstr>
      <vt:lpstr>KPI 6 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9</cp:revision>
  <dcterms:created xsi:type="dcterms:W3CDTF">2024-01-13T13:30:35Z</dcterms:created>
  <dcterms:modified xsi:type="dcterms:W3CDTF">2024-01-14T06:31:25Z</dcterms:modified>
</cp:coreProperties>
</file>