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070115"/>
              </p:ext>
            </p:extLst>
          </p:nvPr>
        </p:nvGraphicFramePr>
        <p:xfrm>
          <a:off x="1597957" y="1515035"/>
          <a:ext cx="915969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076650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26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8 AM – 9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Apr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–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Apr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5 PM –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Apr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5 PM –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23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rd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Apr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5 PM –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Employee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HR_1 &amp; HR_2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50k records each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959223" y="1242587"/>
            <a:ext cx="11232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Attrition rate for all Departments-done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Hourly rate of Male Research Scientist-done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Monthly income stats-done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3420</TotalTime>
  <Words>145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lalit chaudhari</cp:lastModifiedBy>
  <cp:revision>29</cp:revision>
  <dcterms:created xsi:type="dcterms:W3CDTF">2022-01-08T11:53:28Z</dcterms:created>
  <dcterms:modified xsi:type="dcterms:W3CDTF">2023-12-26T02:57:05Z</dcterms:modified>
</cp:coreProperties>
</file>