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070115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26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 AM – 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959223" y="1944952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145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lalit chaudhari</cp:lastModifiedBy>
  <cp:revision>29</cp:revision>
  <dcterms:created xsi:type="dcterms:W3CDTF">2022-01-08T11:53:28Z</dcterms:created>
  <dcterms:modified xsi:type="dcterms:W3CDTF">2024-01-03T02:05:24Z</dcterms:modified>
</cp:coreProperties>
</file>