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0" r:id="rId1"/>
  </p:sldMasterIdLst>
  <p:sldIdLst>
    <p:sldId id="256" r:id="rId2"/>
    <p:sldId id="274" r:id="rId3"/>
    <p:sldId id="272" r:id="rId4"/>
    <p:sldId id="275" r:id="rId5"/>
    <p:sldId id="273" r:id="rId6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467"/>
    <p:restoredTop sz="95673"/>
  </p:normalViewPr>
  <p:slideViewPr>
    <p:cSldViewPr snapToGrid="0" snapToObjects="1">
      <p:cViewPr varScale="1">
        <p:scale>
          <a:sx n="85" d="100"/>
          <a:sy n="85" d="100"/>
        </p:scale>
        <p:origin x="17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BDC67B-69BB-8F49-BA53-E743CCE4AFB7}" type="doc">
      <dgm:prSet loTypeId="urn:microsoft.com/office/officeart/2005/8/layout/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9A48A904-20D3-194B-BD60-0A45ECCCBD49}">
      <dgm:prSet phldrT="[Texto]" custT="1"/>
      <dgm:spPr/>
      <dgm:t>
        <a:bodyPr/>
        <a:lstStyle/>
        <a:p>
          <a:r>
            <a:rPr lang="es-ES_tradnl" sz="2400" dirty="0" smtClean="0"/>
            <a:t>Pruebas</a:t>
          </a:r>
          <a:r>
            <a:rPr lang="es-ES_tradnl" sz="2400" baseline="0" dirty="0" smtClean="0"/>
            <a:t> técnicas: mesa de servicios</a:t>
          </a:r>
          <a:endParaRPr lang="es-ES_tradnl" sz="2400" dirty="0" smtClean="0"/>
        </a:p>
      </dgm:t>
    </dgm:pt>
    <dgm:pt modelId="{AEC2FA1F-B483-644B-B5FF-2F0215D30F22}" type="parTrans" cxnId="{C300A61B-7835-E345-BC79-92A1279D8109}">
      <dgm:prSet/>
      <dgm:spPr/>
      <dgm:t>
        <a:bodyPr/>
        <a:lstStyle/>
        <a:p>
          <a:endParaRPr lang="es-ES_tradnl" sz="1800"/>
        </a:p>
      </dgm:t>
    </dgm:pt>
    <dgm:pt modelId="{B3129AE9-03AA-874C-A1FE-038F801C7EC4}" type="sibTrans" cxnId="{C300A61B-7835-E345-BC79-92A1279D8109}">
      <dgm:prSet/>
      <dgm:spPr/>
      <dgm:t>
        <a:bodyPr/>
        <a:lstStyle/>
        <a:p>
          <a:endParaRPr lang="es-ES_tradnl" sz="1800"/>
        </a:p>
      </dgm:t>
    </dgm:pt>
    <dgm:pt modelId="{86357D5D-2B57-074D-8D19-421067601F36}">
      <dgm:prSet custT="1"/>
      <dgm:spPr/>
      <dgm:t>
        <a:bodyPr/>
        <a:lstStyle/>
        <a:p>
          <a:r>
            <a:rPr lang="es-ES_tradnl" sz="2400" dirty="0" smtClean="0"/>
            <a:t>Pruebas</a:t>
          </a:r>
          <a:r>
            <a:rPr lang="es-ES_tradnl" sz="2400" baseline="0" dirty="0" smtClean="0"/>
            <a:t> técnicas: telefonía</a:t>
          </a:r>
          <a:endParaRPr lang="es-ES_tradnl" sz="2400" dirty="0"/>
        </a:p>
      </dgm:t>
    </dgm:pt>
    <dgm:pt modelId="{4BBF4B97-4E50-EF44-828B-95A6D7732A8C}" type="sibTrans" cxnId="{D2BCCA4D-1165-9642-85E8-2457ACEF806C}">
      <dgm:prSet/>
      <dgm:spPr/>
      <dgm:t>
        <a:bodyPr/>
        <a:lstStyle/>
        <a:p>
          <a:endParaRPr lang="es-ES_tradnl"/>
        </a:p>
      </dgm:t>
    </dgm:pt>
    <dgm:pt modelId="{A31BD340-41C4-7B40-8DF3-A3A9CA12C39B}" type="parTrans" cxnId="{D2BCCA4D-1165-9642-85E8-2457ACEF806C}">
      <dgm:prSet/>
      <dgm:spPr/>
      <dgm:t>
        <a:bodyPr/>
        <a:lstStyle/>
        <a:p>
          <a:endParaRPr lang="es-ES_tradnl"/>
        </a:p>
      </dgm:t>
    </dgm:pt>
    <dgm:pt modelId="{5BF7C8B7-4EEF-3046-BADF-D9B02735475A}">
      <dgm:prSet phldrT="[Texto]" custT="1"/>
      <dgm:spPr/>
      <dgm:t>
        <a:bodyPr/>
        <a:lstStyle/>
        <a:p>
          <a:r>
            <a:rPr lang="es-ES_tradnl" sz="2400" baseline="0" dirty="0" smtClean="0"/>
            <a:t>Pruebas técnicas: administración y gestión de los servicios</a:t>
          </a:r>
        </a:p>
      </dgm:t>
    </dgm:pt>
    <dgm:pt modelId="{C9618A9A-BBEE-A244-8655-25F3ACBAD8ED}" type="sibTrans" cxnId="{7359683E-2997-D64D-9840-C4F15DF23497}">
      <dgm:prSet/>
      <dgm:spPr/>
      <dgm:t>
        <a:bodyPr/>
        <a:lstStyle/>
        <a:p>
          <a:endParaRPr lang="es-ES_tradnl" sz="1800"/>
        </a:p>
      </dgm:t>
    </dgm:pt>
    <dgm:pt modelId="{33564F0A-83FB-FC4E-B79B-B3FAF81CC6CB}" type="parTrans" cxnId="{7359683E-2997-D64D-9840-C4F15DF23497}">
      <dgm:prSet/>
      <dgm:spPr/>
      <dgm:t>
        <a:bodyPr/>
        <a:lstStyle/>
        <a:p>
          <a:endParaRPr lang="es-ES_tradnl" sz="1800"/>
        </a:p>
      </dgm:t>
    </dgm:pt>
    <dgm:pt modelId="{6B657FB8-1409-DD4F-BA3D-2F0777C082FF}" type="pres">
      <dgm:prSet presAssocID="{32BDC67B-69BB-8F49-BA53-E743CCE4AFB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9CC05A41-00AA-A248-A332-EA36A07FB1D6}" type="pres">
      <dgm:prSet presAssocID="{9A48A904-20D3-194B-BD60-0A45ECCCBD49}" presName="parentLin" presStyleCnt="0"/>
      <dgm:spPr/>
    </dgm:pt>
    <dgm:pt modelId="{7FF50F37-B2D9-DF4B-B83C-DE5F7BC080F3}" type="pres">
      <dgm:prSet presAssocID="{9A48A904-20D3-194B-BD60-0A45ECCCBD49}" presName="parentLeftMargin" presStyleLbl="node1" presStyleIdx="0" presStyleCnt="3"/>
      <dgm:spPr/>
      <dgm:t>
        <a:bodyPr/>
        <a:lstStyle/>
        <a:p>
          <a:endParaRPr lang="es-ES_tradnl"/>
        </a:p>
      </dgm:t>
    </dgm:pt>
    <dgm:pt modelId="{CC8D0761-54DB-9E4F-9A5F-508836FAED56}" type="pres">
      <dgm:prSet presAssocID="{9A48A904-20D3-194B-BD60-0A45ECCCBD49}" presName="parentText" presStyleLbl="node1" presStyleIdx="0" presStyleCnt="3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96ECB714-CF81-7F49-8579-B3CECFF0A628}" type="pres">
      <dgm:prSet presAssocID="{9A48A904-20D3-194B-BD60-0A45ECCCBD49}" presName="negativeSpace" presStyleCnt="0"/>
      <dgm:spPr/>
    </dgm:pt>
    <dgm:pt modelId="{0EAD3AEC-BFAE-CC41-A8CB-2EB0EC5CFE6D}" type="pres">
      <dgm:prSet presAssocID="{9A48A904-20D3-194B-BD60-0A45ECCCBD49}" presName="childText" presStyleLbl="conFgAcc1" presStyleIdx="0" presStyleCnt="3">
        <dgm:presLayoutVars>
          <dgm:bulletEnabled val="1"/>
        </dgm:presLayoutVars>
      </dgm:prSet>
      <dgm:spPr/>
    </dgm:pt>
    <dgm:pt modelId="{35080C71-EB24-A946-8B4C-10BBB7349841}" type="pres">
      <dgm:prSet presAssocID="{B3129AE9-03AA-874C-A1FE-038F801C7EC4}" presName="spaceBetweenRectangles" presStyleCnt="0"/>
      <dgm:spPr/>
    </dgm:pt>
    <dgm:pt modelId="{783F7406-4A1D-5E4F-A3BE-35764A8CEFC1}" type="pres">
      <dgm:prSet presAssocID="{5BF7C8B7-4EEF-3046-BADF-D9B02735475A}" presName="parentLin" presStyleCnt="0"/>
      <dgm:spPr/>
    </dgm:pt>
    <dgm:pt modelId="{AB28306F-38A9-C643-A64D-8E5EBD41B253}" type="pres">
      <dgm:prSet presAssocID="{5BF7C8B7-4EEF-3046-BADF-D9B02735475A}" presName="parentLeftMargin" presStyleLbl="node1" presStyleIdx="0" presStyleCnt="3"/>
      <dgm:spPr/>
      <dgm:t>
        <a:bodyPr/>
        <a:lstStyle/>
        <a:p>
          <a:endParaRPr lang="es-ES_tradnl"/>
        </a:p>
      </dgm:t>
    </dgm:pt>
    <dgm:pt modelId="{E9CEB7DB-F97D-654D-B61D-DE3A5ED28109}" type="pres">
      <dgm:prSet presAssocID="{5BF7C8B7-4EEF-3046-BADF-D9B02735475A}" presName="parentText" presStyleLbl="node1" presStyleIdx="1" presStyleCnt="3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451D09CB-81E5-754C-8633-BC804AFEBE01}" type="pres">
      <dgm:prSet presAssocID="{5BF7C8B7-4EEF-3046-BADF-D9B02735475A}" presName="negativeSpace" presStyleCnt="0"/>
      <dgm:spPr/>
    </dgm:pt>
    <dgm:pt modelId="{9411DF1D-03FF-6440-AFA1-BCDA3315AE52}" type="pres">
      <dgm:prSet presAssocID="{5BF7C8B7-4EEF-3046-BADF-D9B02735475A}" presName="childText" presStyleLbl="conFgAcc1" presStyleIdx="1" presStyleCnt="3">
        <dgm:presLayoutVars>
          <dgm:bulletEnabled val="1"/>
        </dgm:presLayoutVars>
      </dgm:prSet>
      <dgm:spPr/>
    </dgm:pt>
    <dgm:pt modelId="{E9A4535A-D595-284B-93B7-C752DBE86E7A}" type="pres">
      <dgm:prSet presAssocID="{C9618A9A-BBEE-A244-8655-25F3ACBAD8ED}" presName="spaceBetweenRectangles" presStyleCnt="0"/>
      <dgm:spPr/>
    </dgm:pt>
    <dgm:pt modelId="{C6913A8B-B39F-6D42-A4F2-E65BEAA0CBB4}" type="pres">
      <dgm:prSet presAssocID="{86357D5D-2B57-074D-8D19-421067601F36}" presName="parentLin" presStyleCnt="0"/>
      <dgm:spPr/>
    </dgm:pt>
    <dgm:pt modelId="{7A13CB41-5B9F-444C-A88F-F379A02DF370}" type="pres">
      <dgm:prSet presAssocID="{86357D5D-2B57-074D-8D19-421067601F36}" presName="parentLeftMargin" presStyleLbl="node1" presStyleIdx="1" presStyleCnt="3"/>
      <dgm:spPr/>
      <dgm:t>
        <a:bodyPr/>
        <a:lstStyle/>
        <a:p>
          <a:endParaRPr lang="es-ES_tradnl"/>
        </a:p>
      </dgm:t>
    </dgm:pt>
    <dgm:pt modelId="{65C8FF70-076B-6743-B003-CED1DEC6D667}" type="pres">
      <dgm:prSet presAssocID="{86357D5D-2B57-074D-8D19-421067601F36}" presName="parentText" presStyleLbl="node1" presStyleIdx="2" presStyleCnt="3" custScaleX="140875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0AA8D334-DACC-7947-A686-1D63C3902EF2}" type="pres">
      <dgm:prSet presAssocID="{86357D5D-2B57-074D-8D19-421067601F36}" presName="negativeSpace" presStyleCnt="0"/>
      <dgm:spPr/>
    </dgm:pt>
    <dgm:pt modelId="{06ACF0CD-8A0F-B240-B4DB-458D5BB1C448}" type="pres">
      <dgm:prSet presAssocID="{86357D5D-2B57-074D-8D19-421067601F3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00FD773-A8C4-114C-891D-201BB40F3828}" type="presOf" srcId="{5BF7C8B7-4EEF-3046-BADF-D9B02735475A}" destId="{AB28306F-38A9-C643-A64D-8E5EBD41B253}" srcOrd="0" destOrd="0" presId="urn:microsoft.com/office/officeart/2005/8/layout/list1"/>
    <dgm:cxn modelId="{513DEB9E-322C-5C41-8A2B-632798994BF4}" type="presOf" srcId="{9A48A904-20D3-194B-BD60-0A45ECCCBD49}" destId="{CC8D0761-54DB-9E4F-9A5F-508836FAED56}" srcOrd="1" destOrd="0" presId="urn:microsoft.com/office/officeart/2005/8/layout/list1"/>
    <dgm:cxn modelId="{912A4878-F640-4748-864C-E86965771532}" type="presOf" srcId="{5BF7C8B7-4EEF-3046-BADF-D9B02735475A}" destId="{E9CEB7DB-F97D-654D-B61D-DE3A5ED28109}" srcOrd="1" destOrd="0" presId="urn:microsoft.com/office/officeart/2005/8/layout/list1"/>
    <dgm:cxn modelId="{EAD06C19-11EC-A44D-ADC6-DFE60B99631F}" type="presOf" srcId="{32BDC67B-69BB-8F49-BA53-E743CCE4AFB7}" destId="{6B657FB8-1409-DD4F-BA3D-2F0777C082FF}" srcOrd="0" destOrd="0" presId="urn:microsoft.com/office/officeart/2005/8/layout/list1"/>
    <dgm:cxn modelId="{7567CF09-7612-4F4E-A261-10002668638D}" type="presOf" srcId="{9A48A904-20D3-194B-BD60-0A45ECCCBD49}" destId="{7FF50F37-B2D9-DF4B-B83C-DE5F7BC080F3}" srcOrd="0" destOrd="0" presId="urn:microsoft.com/office/officeart/2005/8/layout/list1"/>
    <dgm:cxn modelId="{7359683E-2997-D64D-9840-C4F15DF23497}" srcId="{32BDC67B-69BB-8F49-BA53-E743CCE4AFB7}" destId="{5BF7C8B7-4EEF-3046-BADF-D9B02735475A}" srcOrd="1" destOrd="0" parTransId="{33564F0A-83FB-FC4E-B79B-B3FAF81CC6CB}" sibTransId="{C9618A9A-BBEE-A244-8655-25F3ACBAD8ED}"/>
    <dgm:cxn modelId="{C300A61B-7835-E345-BC79-92A1279D8109}" srcId="{32BDC67B-69BB-8F49-BA53-E743CCE4AFB7}" destId="{9A48A904-20D3-194B-BD60-0A45ECCCBD49}" srcOrd="0" destOrd="0" parTransId="{AEC2FA1F-B483-644B-B5FF-2F0215D30F22}" sibTransId="{B3129AE9-03AA-874C-A1FE-038F801C7EC4}"/>
    <dgm:cxn modelId="{ADC05730-69EF-BE43-BC10-5DCB7F5C817C}" type="presOf" srcId="{86357D5D-2B57-074D-8D19-421067601F36}" destId="{65C8FF70-076B-6743-B003-CED1DEC6D667}" srcOrd="1" destOrd="0" presId="urn:microsoft.com/office/officeart/2005/8/layout/list1"/>
    <dgm:cxn modelId="{D2BCCA4D-1165-9642-85E8-2457ACEF806C}" srcId="{32BDC67B-69BB-8F49-BA53-E743CCE4AFB7}" destId="{86357D5D-2B57-074D-8D19-421067601F36}" srcOrd="2" destOrd="0" parTransId="{A31BD340-41C4-7B40-8DF3-A3A9CA12C39B}" sibTransId="{4BBF4B97-4E50-EF44-828B-95A6D7732A8C}"/>
    <dgm:cxn modelId="{B8171350-80A9-AB44-BD37-670F1C07B39F}" type="presOf" srcId="{86357D5D-2B57-074D-8D19-421067601F36}" destId="{7A13CB41-5B9F-444C-A88F-F379A02DF370}" srcOrd="0" destOrd="0" presId="urn:microsoft.com/office/officeart/2005/8/layout/list1"/>
    <dgm:cxn modelId="{F753D46D-D719-B040-AB54-59E288D33560}" type="presParOf" srcId="{6B657FB8-1409-DD4F-BA3D-2F0777C082FF}" destId="{9CC05A41-00AA-A248-A332-EA36A07FB1D6}" srcOrd="0" destOrd="0" presId="urn:microsoft.com/office/officeart/2005/8/layout/list1"/>
    <dgm:cxn modelId="{B932CDF9-CDA6-174D-98D7-D0524A1D1A8E}" type="presParOf" srcId="{9CC05A41-00AA-A248-A332-EA36A07FB1D6}" destId="{7FF50F37-B2D9-DF4B-B83C-DE5F7BC080F3}" srcOrd="0" destOrd="0" presId="urn:microsoft.com/office/officeart/2005/8/layout/list1"/>
    <dgm:cxn modelId="{906E4DDF-E81F-F346-BA35-8D4931A7F305}" type="presParOf" srcId="{9CC05A41-00AA-A248-A332-EA36A07FB1D6}" destId="{CC8D0761-54DB-9E4F-9A5F-508836FAED56}" srcOrd="1" destOrd="0" presId="urn:microsoft.com/office/officeart/2005/8/layout/list1"/>
    <dgm:cxn modelId="{A047B6FE-56F1-6F47-ABD6-12501D3E5B7C}" type="presParOf" srcId="{6B657FB8-1409-DD4F-BA3D-2F0777C082FF}" destId="{96ECB714-CF81-7F49-8579-B3CECFF0A628}" srcOrd="1" destOrd="0" presId="urn:microsoft.com/office/officeart/2005/8/layout/list1"/>
    <dgm:cxn modelId="{92FA65E6-4F64-C849-A9BB-E322C6C35A63}" type="presParOf" srcId="{6B657FB8-1409-DD4F-BA3D-2F0777C082FF}" destId="{0EAD3AEC-BFAE-CC41-A8CB-2EB0EC5CFE6D}" srcOrd="2" destOrd="0" presId="urn:microsoft.com/office/officeart/2005/8/layout/list1"/>
    <dgm:cxn modelId="{153DA3D1-B1CC-D74F-9F0F-9C1DA3C9C84A}" type="presParOf" srcId="{6B657FB8-1409-DD4F-BA3D-2F0777C082FF}" destId="{35080C71-EB24-A946-8B4C-10BBB7349841}" srcOrd="3" destOrd="0" presId="urn:microsoft.com/office/officeart/2005/8/layout/list1"/>
    <dgm:cxn modelId="{7F843385-E2BD-5343-B23C-52FEB4F2D414}" type="presParOf" srcId="{6B657FB8-1409-DD4F-BA3D-2F0777C082FF}" destId="{783F7406-4A1D-5E4F-A3BE-35764A8CEFC1}" srcOrd="4" destOrd="0" presId="urn:microsoft.com/office/officeart/2005/8/layout/list1"/>
    <dgm:cxn modelId="{420B8CF2-8E44-E24D-AEDF-A2B04E4AC5D4}" type="presParOf" srcId="{783F7406-4A1D-5E4F-A3BE-35764A8CEFC1}" destId="{AB28306F-38A9-C643-A64D-8E5EBD41B253}" srcOrd="0" destOrd="0" presId="urn:microsoft.com/office/officeart/2005/8/layout/list1"/>
    <dgm:cxn modelId="{0113B124-EFE3-1A48-AA29-F350EBC30C8B}" type="presParOf" srcId="{783F7406-4A1D-5E4F-A3BE-35764A8CEFC1}" destId="{E9CEB7DB-F97D-654D-B61D-DE3A5ED28109}" srcOrd="1" destOrd="0" presId="urn:microsoft.com/office/officeart/2005/8/layout/list1"/>
    <dgm:cxn modelId="{0F2D6307-04F2-7F49-886D-107BA8590D2F}" type="presParOf" srcId="{6B657FB8-1409-DD4F-BA3D-2F0777C082FF}" destId="{451D09CB-81E5-754C-8633-BC804AFEBE01}" srcOrd="5" destOrd="0" presId="urn:microsoft.com/office/officeart/2005/8/layout/list1"/>
    <dgm:cxn modelId="{0B43B719-5B48-BC43-867C-2DE80F1989E3}" type="presParOf" srcId="{6B657FB8-1409-DD4F-BA3D-2F0777C082FF}" destId="{9411DF1D-03FF-6440-AFA1-BCDA3315AE52}" srcOrd="6" destOrd="0" presId="urn:microsoft.com/office/officeart/2005/8/layout/list1"/>
    <dgm:cxn modelId="{9178F733-2B2F-1146-8CED-F679EC7E9D2B}" type="presParOf" srcId="{6B657FB8-1409-DD4F-BA3D-2F0777C082FF}" destId="{E9A4535A-D595-284B-93B7-C752DBE86E7A}" srcOrd="7" destOrd="0" presId="urn:microsoft.com/office/officeart/2005/8/layout/list1"/>
    <dgm:cxn modelId="{90E50110-DAEF-BB4E-863D-67361F0123DC}" type="presParOf" srcId="{6B657FB8-1409-DD4F-BA3D-2F0777C082FF}" destId="{C6913A8B-B39F-6D42-A4F2-E65BEAA0CBB4}" srcOrd="8" destOrd="0" presId="urn:microsoft.com/office/officeart/2005/8/layout/list1"/>
    <dgm:cxn modelId="{300F82B4-0292-7041-B576-E886DC7E843D}" type="presParOf" srcId="{C6913A8B-B39F-6D42-A4F2-E65BEAA0CBB4}" destId="{7A13CB41-5B9F-444C-A88F-F379A02DF370}" srcOrd="0" destOrd="0" presId="urn:microsoft.com/office/officeart/2005/8/layout/list1"/>
    <dgm:cxn modelId="{7F5463D8-C9E9-5B41-B9A0-BE12D76B6DA0}" type="presParOf" srcId="{C6913A8B-B39F-6D42-A4F2-E65BEAA0CBB4}" destId="{65C8FF70-076B-6743-B003-CED1DEC6D667}" srcOrd="1" destOrd="0" presId="urn:microsoft.com/office/officeart/2005/8/layout/list1"/>
    <dgm:cxn modelId="{80092AAD-9E4A-5B49-8036-5798F512E77C}" type="presParOf" srcId="{6B657FB8-1409-DD4F-BA3D-2F0777C082FF}" destId="{0AA8D334-DACC-7947-A686-1D63C3902EF2}" srcOrd="9" destOrd="0" presId="urn:microsoft.com/office/officeart/2005/8/layout/list1"/>
    <dgm:cxn modelId="{7449D501-A665-D04E-974F-8AFA61E7365A}" type="presParOf" srcId="{6B657FB8-1409-DD4F-BA3D-2F0777C082FF}" destId="{06ACF0CD-8A0F-B240-B4DB-458D5BB1C44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FC149D-2E25-164A-A26A-F9CC5EF68D7E}" type="doc">
      <dgm:prSet loTypeId="urn:microsoft.com/office/officeart/2005/8/layout/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ABA6B31D-06FD-C646-820A-66F6F7ABDB73}">
      <dgm:prSet phldrT="[Texto]" custT="1"/>
      <dgm:spPr/>
      <dgm:t>
        <a:bodyPr/>
        <a:lstStyle/>
        <a:p>
          <a:r>
            <a:rPr lang="es-ES_tradnl" sz="2800" dirty="0" smtClean="0"/>
            <a:t>Pruebas</a:t>
          </a:r>
          <a:r>
            <a:rPr lang="es-ES_tradnl" sz="2800" baseline="0" dirty="0" smtClean="0"/>
            <a:t> técnicas: seguridad</a:t>
          </a:r>
          <a:endParaRPr lang="es-ES_tradnl" sz="2800" dirty="0" smtClean="0"/>
        </a:p>
      </dgm:t>
    </dgm:pt>
    <dgm:pt modelId="{3256DF6C-F965-F642-AC36-538CA8FAEB5E}" type="parTrans" cxnId="{E4128EA8-BC4E-FE4C-8846-344F67074875}">
      <dgm:prSet/>
      <dgm:spPr/>
      <dgm:t>
        <a:bodyPr/>
        <a:lstStyle/>
        <a:p>
          <a:endParaRPr lang="es-ES_tradnl"/>
        </a:p>
      </dgm:t>
    </dgm:pt>
    <dgm:pt modelId="{71FE2E34-ED50-424D-B325-3BA7C2EDEC37}" type="sibTrans" cxnId="{E4128EA8-BC4E-FE4C-8846-344F67074875}">
      <dgm:prSet/>
      <dgm:spPr/>
      <dgm:t>
        <a:bodyPr/>
        <a:lstStyle/>
        <a:p>
          <a:endParaRPr lang="es-ES_tradnl"/>
        </a:p>
      </dgm:t>
    </dgm:pt>
    <dgm:pt modelId="{F0C5EA75-33C9-9044-8C97-742BBBB169B8}">
      <dgm:prSet custT="1"/>
      <dgm:spPr/>
      <dgm:t>
        <a:bodyPr/>
        <a:lstStyle/>
        <a:p>
          <a:r>
            <a:rPr lang="es-ES_tradnl" sz="2800" dirty="0" smtClean="0"/>
            <a:t>Aplicación encuestas de satisfacción</a:t>
          </a:r>
          <a:endParaRPr lang="es-ES_tradnl" sz="2800" dirty="0"/>
        </a:p>
      </dgm:t>
    </dgm:pt>
    <dgm:pt modelId="{E974AF67-E30C-DA44-BAE9-FA42D469BCC1}" type="parTrans" cxnId="{257F04AA-1962-3B4E-9188-E31514B9A91E}">
      <dgm:prSet/>
      <dgm:spPr/>
      <dgm:t>
        <a:bodyPr/>
        <a:lstStyle/>
        <a:p>
          <a:endParaRPr lang="es-ES_tradnl"/>
        </a:p>
      </dgm:t>
    </dgm:pt>
    <dgm:pt modelId="{73E53CED-55D2-834F-89CD-2068A5BFA465}" type="sibTrans" cxnId="{257F04AA-1962-3B4E-9188-E31514B9A91E}">
      <dgm:prSet/>
      <dgm:spPr/>
      <dgm:t>
        <a:bodyPr/>
        <a:lstStyle/>
        <a:p>
          <a:endParaRPr lang="es-ES_tradnl"/>
        </a:p>
      </dgm:t>
    </dgm:pt>
    <dgm:pt modelId="{93F97517-3AA4-D545-AF9C-56E9A7905EFF}" type="pres">
      <dgm:prSet presAssocID="{A7FC149D-2E25-164A-A26A-F9CC5EF68D7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130B723D-CFE6-D943-A35A-45B26E0B2747}" type="pres">
      <dgm:prSet presAssocID="{ABA6B31D-06FD-C646-820A-66F6F7ABDB73}" presName="parentLin" presStyleCnt="0"/>
      <dgm:spPr/>
    </dgm:pt>
    <dgm:pt modelId="{34DF1046-A886-1A4F-BBA0-E8B3C97E8878}" type="pres">
      <dgm:prSet presAssocID="{ABA6B31D-06FD-C646-820A-66F6F7ABDB73}" presName="parentLeftMargin" presStyleLbl="node1" presStyleIdx="0" presStyleCnt="2"/>
      <dgm:spPr/>
      <dgm:t>
        <a:bodyPr/>
        <a:lstStyle/>
        <a:p>
          <a:endParaRPr lang="es-ES_tradnl"/>
        </a:p>
      </dgm:t>
    </dgm:pt>
    <dgm:pt modelId="{0DD4D902-35E9-174F-A1AA-7FB93800E717}" type="pres">
      <dgm:prSet presAssocID="{ABA6B31D-06FD-C646-820A-66F6F7ABDB73}" presName="parentText" presStyleLbl="node1" presStyleIdx="0" presStyleCnt="2" custScaleX="118774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4745DCF4-20E6-9A43-A192-C3D57D563BBC}" type="pres">
      <dgm:prSet presAssocID="{ABA6B31D-06FD-C646-820A-66F6F7ABDB73}" presName="negativeSpace" presStyleCnt="0"/>
      <dgm:spPr/>
    </dgm:pt>
    <dgm:pt modelId="{0A0C3FE7-CF25-AC47-9510-F30792BA8F92}" type="pres">
      <dgm:prSet presAssocID="{ABA6B31D-06FD-C646-820A-66F6F7ABDB73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AEE1BF4C-DA9C-4C40-A71E-4636B11B87A8}" type="pres">
      <dgm:prSet presAssocID="{71FE2E34-ED50-424D-B325-3BA7C2EDEC37}" presName="spaceBetweenRectangles" presStyleCnt="0"/>
      <dgm:spPr/>
    </dgm:pt>
    <dgm:pt modelId="{BEFD8210-030D-E44F-BB41-862527E83841}" type="pres">
      <dgm:prSet presAssocID="{F0C5EA75-33C9-9044-8C97-742BBBB169B8}" presName="parentLin" presStyleCnt="0"/>
      <dgm:spPr/>
    </dgm:pt>
    <dgm:pt modelId="{39D3C2BC-6616-174B-BF56-DA7699844715}" type="pres">
      <dgm:prSet presAssocID="{F0C5EA75-33C9-9044-8C97-742BBBB169B8}" presName="parentLeftMargin" presStyleLbl="node1" presStyleIdx="0" presStyleCnt="2"/>
      <dgm:spPr/>
      <dgm:t>
        <a:bodyPr/>
        <a:lstStyle/>
        <a:p>
          <a:endParaRPr lang="es-ES_tradnl"/>
        </a:p>
      </dgm:t>
    </dgm:pt>
    <dgm:pt modelId="{223D6CA2-BBF7-A449-B153-7213863B9CC1}" type="pres">
      <dgm:prSet presAssocID="{F0C5EA75-33C9-9044-8C97-742BBBB169B8}" presName="parentText" presStyleLbl="node1" presStyleIdx="1" presStyleCnt="2" custScaleX="118434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E79191A5-B794-3D46-96BB-D8255B4F1E26}" type="pres">
      <dgm:prSet presAssocID="{F0C5EA75-33C9-9044-8C97-742BBBB169B8}" presName="negativeSpace" presStyleCnt="0"/>
      <dgm:spPr/>
    </dgm:pt>
    <dgm:pt modelId="{7EE35ADA-2746-9841-ADD2-60874A7E2E7C}" type="pres">
      <dgm:prSet presAssocID="{F0C5EA75-33C9-9044-8C97-742BBBB169B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4128EA8-BC4E-FE4C-8846-344F67074875}" srcId="{A7FC149D-2E25-164A-A26A-F9CC5EF68D7E}" destId="{ABA6B31D-06FD-C646-820A-66F6F7ABDB73}" srcOrd="0" destOrd="0" parTransId="{3256DF6C-F965-F642-AC36-538CA8FAEB5E}" sibTransId="{71FE2E34-ED50-424D-B325-3BA7C2EDEC37}"/>
    <dgm:cxn modelId="{A5EC4ED5-0ED3-644D-A20B-EF547B4B5460}" type="presOf" srcId="{F0C5EA75-33C9-9044-8C97-742BBBB169B8}" destId="{39D3C2BC-6616-174B-BF56-DA7699844715}" srcOrd="0" destOrd="0" presId="urn:microsoft.com/office/officeart/2005/8/layout/list1"/>
    <dgm:cxn modelId="{257F04AA-1962-3B4E-9188-E31514B9A91E}" srcId="{A7FC149D-2E25-164A-A26A-F9CC5EF68D7E}" destId="{F0C5EA75-33C9-9044-8C97-742BBBB169B8}" srcOrd="1" destOrd="0" parTransId="{E974AF67-E30C-DA44-BAE9-FA42D469BCC1}" sibTransId="{73E53CED-55D2-834F-89CD-2068A5BFA465}"/>
    <dgm:cxn modelId="{BC741919-C89C-EB46-8CD7-1950D5E29C60}" type="presOf" srcId="{A7FC149D-2E25-164A-A26A-F9CC5EF68D7E}" destId="{93F97517-3AA4-D545-AF9C-56E9A7905EFF}" srcOrd="0" destOrd="0" presId="urn:microsoft.com/office/officeart/2005/8/layout/list1"/>
    <dgm:cxn modelId="{E47A4628-716D-0B45-8298-69689FAA328A}" type="presOf" srcId="{ABA6B31D-06FD-C646-820A-66F6F7ABDB73}" destId="{0DD4D902-35E9-174F-A1AA-7FB93800E717}" srcOrd="1" destOrd="0" presId="urn:microsoft.com/office/officeart/2005/8/layout/list1"/>
    <dgm:cxn modelId="{E0A33F13-6694-EE41-9A01-C2EE2476AB7A}" type="presOf" srcId="{ABA6B31D-06FD-C646-820A-66F6F7ABDB73}" destId="{34DF1046-A886-1A4F-BBA0-E8B3C97E8878}" srcOrd="0" destOrd="0" presId="urn:microsoft.com/office/officeart/2005/8/layout/list1"/>
    <dgm:cxn modelId="{922149D7-E0AB-B14A-AC85-1F04E8E747A1}" type="presOf" srcId="{F0C5EA75-33C9-9044-8C97-742BBBB169B8}" destId="{223D6CA2-BBF7-A449-B153-7213863B9CC1}" srcOrd="1" destOrd="0" presId="urn:microsoft.com/office/officeart/2005/8/layout/list1"/>
    <dgm:cxn modelId="{93131624-9F9D-F94D-99F1-52101997DED5}" type="presParOf" srcId="{93F97517-3AA4-D545-AF9C-56E9A7905EFF}" destId="{130B723D-CFE6-D943-A35A-45B26E0B2747}" srcOrd="0" destOrd="0" presId="urn:microsoft.com/office/officeart/2005/8/layout/list1"/>
    <dgm:cxn modelId="{17713D21-6FCB-0849-9CF9-23FD0DE5F9D4}" type="presParOf" srcId="{130B723D-CFE6-D943-A35A-45B26E0B2747}" destId="{34DF1046-A886-1A4F-BBA0-E8B3C97E8878}" srcOrd="0" destOrd="0" presId="urn:microsoft.com/office/officeart/2005/8/layout/list1"/>
    <dgm:cxn modelId="{652E35D4-A550-AD40-A433-76DEE116BBE8}" type="presParOf" srcId="{130B723D-CFE6-D943-A35A-45B26E0B2747}" destId="{0DD4D902-35E9-174F-A1AA-7FB93800E717}" srcOrd="1" destOrd="0" presId="urn:microsoft.com/office/officeart/2005/8/layout/list1"/>
    <dgm:cxn modelId="{C251B17A-8813-F74A-9A9A-49B79C18E557}" type="presParOf" srcId="{93F97517-3AA4-D545-AF9C-56E9A7905EFF}" destId="{4745DCF4-20E6-9A43-A192-C3D57D563BBC}" srcOrd="1" destOrd="0" presId="urn:microsoft.com/office/officeart/2005/8/layout/list1"/>
    <dgm:cxn modelId="{1EF1992E-51D2-864D-83FA-20E4FE8F4E85}" type="presParOf" srcId="{93F97517-3AA4-D545-AF9C-56E9A7905EFF}" destId="{0A0C3FE7-CF25-AC47-9510-F30792BA8F92}" srcOrd="2" destOrd="0" presId="urn:microsoft.com/office/officeart/2005/8/layout/list1"/>
    <dgm:cxn modelId="{C9DE8B8D-354D-1F48-ACB1-3EA834DDFE05}" type="presParOf" srcId="{93F97517-3AA4-D545-AF9C-56E9A7905EFF}" destId="{AEE1BF4C-DA9C-4C40-A71E-4636B11B87A8}" srcOrd="3" destOrd="0" presId="urn:microsoft.com/office/officeart/2005/8/layout/list1"/>
    <dgm:cxn modelId="{6DF8D3EC-516E-B841-9A6C-1A1B65E5F9E9}" type="presParOf" srcId="{93F97517-3AA4-D545-AF9C-56E9A7905EFF}" destId="{BEFD8210-030D-E44F-BB41-862527E83841}" srcOrd="4" destOrd="0" presId="urn:microsoft.com/office/officeart/2005/8/layout/list1"/>
    <dgm:cxn modelId="{32AB5BCC-2E80-B241-98AA-24480B6ACC33}" type="presParOf" srcId="{BEFD8210-030D-E44F-BB41-862527E83841}" destId="{39D3C2BC-6616-174B-BF56-DA7699844715}" srcOrd="0" destOrd="0" presId="urn:microsoft.com/office/officeart/2005/8/layout/list1"/>
    <dgm:cxn modelId="{2322788A-B7CD-524C-AD33-271FBDB8787C}" type="presParOf" srcId="{BEFD8210-030D-E44F-BB41-862527E83841}" destId="{223D6CA2-BBF7-A449-B153-7213863B9CC1}" srcOrd="1" destOrd="0" presId="urn:microsoft.com/office/officeart/2005/8/layout/list1"/>
    <dgm:cxn modelId="{D42E4CB3-2626-4448-A282-3A56A88EC506}" type="presParOf" srcId="{93F97517-3AA4-D545-AF9C-56E9A7905EFF}" destId="{E79191A5-B794-3D46-96BB-D8255B4F1E26}" srcOrd="5" destOrd="0" presId="urn:microsoft.com/office/officeart/2005/8/layout/list1"/>
    <dgm:cxn modelId="{93AC45E3-ABEA-B148-A7E0-2CA81C4574D3}" type="presParOf" srcId="{93F97517-3AA4-D545-AF9C-56E9A7905EFF}" destId="{7EE35ADA-2746-9841-ADD2-60874A7E2E7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BE9DA7-13F7-D648-AD44-71758A1E78CD}" type="doc">
      <dgm:prSet loTypeId="urn:microsoft.com/office/officeart/2005/8/layout/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3669EF11-17DE-2648-9C13-69B2B78EDD6E}">
      <dgm:prSet phldrT="[Texto]" custT="1"/>
      <dgm:spPr/>
      <dgm:t>
        <a:bodyPr/>
        <a:lstStyle/>
        <a:p>
          <a:r>
            <a:rPr lang="es-ES_tradnl" sz="2400" baseline="0" dirty="0" smtClean="0"/>
            <a:t>Termino de pruebas – </a:t>
          </a:r>
          <a:r>
            <a:rPr lang="es-ES_tradnl" sz="2400" baseline="0" dirty="0" smtClean="0"/>
            <a:t>MAYO</a:t>
          </a:r>
          <a:endParaRPr lang="es-ES_tradnl" sz="2400" dirty="0"/>
        </a:p>
      </dgm:t>
    </dgm:pt>
    <dgm:pt modelId="{8A79230C-4364-E045-8B78-B1242488B18B}" type="parTrans" cxnId="{BCC722AF-EDF1-F142-87DF-C552E58C7887}">
      <dgm:prSet/>
      <dgm:spPr/>
      <dgm:t>
        <a:bodyPr/>
        <a:lstStyle/>
        <a:p>
          <a:endParaRPr lang="es-ES_tradnl"/>
        </a:p>
      </dgm:t>
    </dgm:pt>
    <dgm:pt modelId="{DB24F46E-39AB-D548-A5AA-19A84A84E5B8}" type="sibTrans" cxnId="{BCC722AF-EDF1-F142-87DF-C552E58C7887}">
      <dgm:prSet/>
      <dgm:spPr/>
      <dgm:t>
        <a:bodyPr/>
        <a:lstStyle/>
        <a:p>
          <a:endParaRPr lang="es-ES_tradnl"/>
        </a:p>
      </dgm:t>
    </dgm:pt>
    <dgm:pt modelId="{7D5AA7BD-AAE0-6F43-9A6F-391E82B9BF13}">
      <dgm:prSet phldrT="[Texto]" custT="1"/>
      <dgm:spPr/>
      <dgm:t>
        <a:bodyPr/>
        <a:lstStyle/>
        <a:p>
          <a:r>
            <a:rPr lang="es-ES_tradnl" sz="2400" dirty="0" smtClean="0"/>
            <a:t>Entrega de supervisión </a:t>
          </a:r>
          <a:r>
            <a:rPr lang="es-ES_tradnl" sz="2400" dirty="0" smtClean="0"/>
            <a:t>-</a:t>
          </a:r>
          <a:r>
            <a:rPr lang="es-ES_tradnl" sz="2400" baseline="0" dirty="0" smtClean="0"/>
            <a:t> MAYO</a:t>
          </a:r>
          <a:endParaRPr lang="es-ES_tradnl" sz="2400" dirty="0"/>
        </a:p>
      </dgm:t>
    </dgm:pt>
    <dgm:pt modelId="{81D373B1-3480-4243-8665-AE7D04FF45EF}" type="parTrans" cxnId="{752C2F04-5A6A-104F-9F5C-4173B6EC5341}">
      <dgm:prSet/>
      <dgm:spPr/>
      <dgm:t>
        <a:bodyPr/>
        <a:lstStyle/>
        <a:p>
          <a:endParaRPr lang="es-ES_tradnl"/>
        </a:p>
      </dgm:t>
    </dgm:pt>
    <dgm:pt modelId="{46F500B6-8DF7-D045-8CC9-5AE2D0F36179}" type="sibTrans" cxnId="{752C2F04-5A6A-104F-9F5C-4173B6EC5341}">
      <dgm:prSet/>
      <dgm:spPr/>
      <dgm:t>
        <a:bodyPr/>
        <a:lstStyle/>
        <a:p>
          <a:endParaRPr lang="es-ES_tradnl"/>
        </a:p>
      </dgm:t>
    </dgm:pt>
    <dgm:pt modelId="{BBDE7DFF-8A59-E24A-AC9E-6F5A9E541ED7}">
      <dgm:prSet/>
      <dgm:spPr/>
      <dgm:t>
        <a:bodyPr/>
        <a:lstStyle/>
        <a:p>
          <a:r>
            <a:rPr lang="es-ES_tradnl" dirty="0" smtClean="0"/>
            <a:t>Reunión con UNINET SOC</a:t>
          </a:r>
          <a:endParaRPr lang="es-ES_tradnl" dirty="0"/>
        </a:p>
      </dgm:t>
    </dgm:pt>
    <dgm:pt modelId="{1EF2F626-8087-3F45-B656-A5778468A949}" type="parTrans" cxnId="{0FEE4876-9F99-4640-AE36-03C802C3ECD2}">
      <dgm:prSet/>
      <dgm:spPr/>
      <dgm:t>
        <a:bodyPr/>
        <a:lstStyle/>
        <a:p>
          <a:endParaRPr lang="es-ES_tradnl"/>
        </a:p>
      </dgm:t>
    </dgm:pt>
    <dgm:pt modelId="{55EF4183-2470-ED42-BF7F-212A514A703B}" type="sibTrans" cxnId="{0FEE4876-9F99-4640-AE36-03C802C3ECD2}">
      <dgm:prSet/>
      <dgm:spPr/>
      <dgm:t>
        <a:bodyPr/>
        <a:lstStyle/>
        <a:p>
          <a:endParaRPr lang="es-ES_tradnl"/>
        </a:p>
      </dgm:t>
    </dgm:pt>
    <dgm:pt modelId="{2EC5A7B0-E33F-D144-8D71-76FBFE39B495}">
      <dgm:prSet/>
      <dgm:spPr/>
      <dgm:t>
        <a:bodyPr/>
        <a:lstStyle/>
        <a:p>
          <a:r>
            <a:rPr lang="es-ES_tradnl" dirty="0" smtClean="0"/>
            <a:t>Entrega de LOGS de equipos instalados</a:t>
          </a:r>
          <a:endParaRPr lang="es-ES_tradnl" dirty="0"/>
        </a:p>
      </dgm:t>
    </dgm:pt>
    <dgm:pt modelId="{0C096DEE-6C65-1647-B3D8-F6436E2774D0}" type="parTrans" cxnId="{D9D23997-F677-C34C-8038-174A183231D5}">
      <dgm:prSet/>
      <dgm:spPr/>
      <dgm:t>
        <a:bodyPr/>
        <a:lstStyle/>
        <a:p>
          <a:endParaRPr lang="es-ES_tradnl"/>
        </a:p>
      </dgm:t>
    </dgm:pt>
    <dgm:pt modelId="{0CD8E974-C34C-684E-8935-700DA9228D09}" type="sibTrans" cxnId="{D9D23997-F677-C34C-8038-174A183231D5}">
      <dgm:prSet/>
      <dgm:spPr/>
      <dgm:t>
        <a:bodyPr/>
        <a:lstStyle/>
        <a:p>
          <a:endParaRPr lang="es-ES_tradnl"/>
        </a:p>
      </dgm:t>
    </dgm:pt>
    <dgm:pt modelId="{049F5F71-75A1-3C44-AC7D-84C7C6E83A45}">
      <dgm:prSet/>
      <dgm:spPr/>
      <dgm:t>
        <a:bodyPr/>
        <a:lstStyle/>
        <a:p>
          <a:r>
            <a:rPr lang="es-ES_tradnl" dirty="0" smtClean="0"/>
            <a:t>Reunión con encargado del área de seguridad informática CONACYT</a:t>
          </a:r>
          <a:endParaRPr lang="es-ES_tradnl" dirty="0"/>
        </a:p>
      </dgm:t>
    </dgm:pt>
    <dgm:pt modelId="{CCBF63E9-12D6-8945-9D06-7E2949087B3A}" type="parTrans" cxnId="{2A589566-7FCF-1148-8C07-276CC5673209}">
      <dgm:prSet/>
      <dgm:spPr/>
      <dgm:t>
        <a:bodyPr/>
        <a:lstStyle/>
        <a:p>
          <a:endParaRPr lang="es-ES_tradnl"/>
        </a:p>
      </dgm:t>
    </dgm:pt>
    <dgm:pt modelId="{CBC93EC6-653C-1845-AE41-A9BDF8133B17}" type="sibTrans" cxnId="{2A589566-7FCF-1148-8C07-276CC5673209}">
      <dgm:prSet/>
      <dgm:spPr/>
      <dgm:t>
        <a:bodyPr/>
        <a:lstStyle/>
        <a:p>
          <a:endParaRPr lang="es-ES_tradnl"/>
        </a:p>
      </dgm:t>
    </dgm:pt>
    <dgm:pt modelId="{8B9F3B89-4BD5-2F4F-98C5-2F93E495FE74}">
      <dgm:prSet/>
      <dgm:spPr/>
      <dgm:t>
        <a:bodyPr/>
        <a:lstStyle/>
        <a:p>
          <a:r>
            <a:rPr lang="es-ES_tradnl" dirty="0" smtClean="0"/>
            <a:t>Entrega de configuraciones por parte de ALCATEL</a:t>
          </a:r>
          <a:endParaRPr lang="es-ES_tradnl" dirty="0"/>
        </a:p>
      </dgm:t>
    </dgm:pt>
    <dgm:pt modelId="{6209DA2A-73DA-414B-ACF3-A6BC4D9A0EAF}" type="parTrans" cxnId="{D5F97CB3-569B-784A-897F-2FF1F6F9964A}">
      <dgm:prSet/>
      <dgm:spPr/>
      <dgm:t>
        <a:bodyPr/>
        <a:lstStyle/>
        <a:p>
          <a:endParaRPr lang="es-ES_tradnl"/>
        </a:p>
      </dgm:t>
    </dgm:pt>
    <dgm:pt modelId="{604821E9-DCE2-0040-A84A-359B99B36DF6}" type="sibTrans" cxnId="{D5F97CB3-569B-784A-897F-2FF1F6F9964A}">
      <dgm:prSet/>
      <dgm:spPr/>
      <dgm:t>
        <a:bodyPr/>
        <a:lstStyle/>
        <a:p>
          <a:endParaRPr lang="es-ES_tradnl"/>
        </a:p>
      </dgm:t>
    </dgm:pt>
    <dgm:pt modelId="{AE725AEC-B4DD-CB42-84F2-98A0F7562ED8}">
      <dgm:prSet/>
      <dgm:spPr/>
      <dgm:t>
        <a:bodyPr/>
        <a:lstStyle/>
        <a:p>
          <a:r>
            <a:rPr lang="es-ES_tradnl" dirty="0" smtClean="0"/>
            <a:t>Puesta en marcha de las</a:t>
          </a:r>
          <a:r>
            <a:rPr lang="es-ES_tradnl" baseline="0" dirty="0" smtClean="0"/>
            <a:t> encuestas</a:t>
          </a:r>
        </a:p>
      </dgm:t>
    </dgm:pt>
    <dgm:pt modelId="{56B86F92-9231-3C4D-8423-878A60F6EC06}" type="parTrans" cxnId="{B07A9341-8F79-374E-AE78-C4240AEA9529}">
      <dgm:prSet/>
      <dgm:spPr/>
      <dgm:t>
        <a:bodyPr/>
        <a:lstStyle/>
        <a:p>
          <a:endParaRPr lang="es-ES_tradnl"/>
        </a:p>
      </dgm:t>
    </dgm:pt>
    <dgm:pt modelId="{987356A4-8C52-4042-8C68-2EAFAB2FEC68}" type="sibTrans" cxnId="{B07A9341-8F79-374E-AE78-C4240AEA9529}">
      <dgm:prSet/>
      <dgm:spPr/>
      <dgm:t>
        <a:bodyPr/>
        <a:lstStyle/>
        <a:p>
          <a:endParaRPr lang="es-ES_tradnl"/>
        </a:p>
      </dgm:t>
    </dgm:pt>
    <dgm:pt modelId="{4A765C08-BD27-7B4A-9698-AB2DBFC08342}" type="pres">
      <dgm:prSet presAssocID="{D0BE9DA7-13F7-D648-AD44-71758A1E78C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A0FE596A-A8C7-D34B-BDF6-278151796E09}" type="pres">
      <dgm:prSet presAssocID="{3669EF11-17DE-2648-9C13-69B2B78EDD6E}" presName="parentLin" presStyleCnt="0"/>
      <dgm:spPr/>
    </dgm:pt>
    <dgm:pt modelId="{5A8D902B-E4D6-7B4F-A7BE-1855333666EB}" type="pres">
      <dgm:prSet presAssocID="{3669EF11-17DE-2648-9C13-69B2B78EDD6E}" presName="parentLeftMargin" presStyleLbl="node1" presStyleIdx="0" presStyleCnt="7"/>
      <dgm:spPr/>
      <dgm:t>
        <a:bodyPr/>
        <a:lstStyle/>
        <a:p>
          <a:endParaRPr lang="es-ES_tradnl"/>
        </a:p>
      </dgm:t>
    </dgm:pt>
    <dgm:pt modelId="{4BD7EF26-F37C-B244-8204-127C25B2973E}" type="pres">
      <dgm:prSet presAssocID="{3669EF11-17DE-2648-9C13-69B2B78EDD6E}" presName="parentText" presStyleLbl="node1" presStyleIdx="0" presStyleCnt="7" custScaleX="142857" custLinFactNeighborX="3658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51161193-FD0E-354C-829A-17182DC8F3F7}" type="pres">
      <dgm:prSet presAssocID="{3669EF11-17DE-2648-9C13-69B2B78EDD6E}" presName="negativeSpace" presStyleCnt="0"/>
      <dgm:spPr/>
    </dgm:pt>
    <dgm:pt modelId="{AE2A2467-E92A-FB48-83B7-03D84AB8F21E}" type="pres">
      <dgm:prSet presAssocID="{3669EF11-17DE-2648-9C13-69B2B78EDD6E}" presName="childText" presStyleLbl="conFgAcc1" presStyleIdx="0" presStyleCnt="7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AA75C65C-267F-7244-8357-E9A38E971257}" type="pres">
      <dgm:prSet presAssocID="{DB24F46E-39AB-D548-A5AA-19A84A84E5B8}" presName="spaceBetweenRectangles" presStyleCnt="0"/>
      <dgm:spPr/>
    </dgm:pt>
    <dgm:pt modelId="{D8107956-31DC-4B42-B24F-73B90C044C46}" type="pres">
      <dgm:prSet presAssocID="{BBDE7DFF-8A59-E24A-AC9E-6F5A9E541ED7}" presName="parentLin" presStyleCnt="0"/>
      <dgm:spPr/>
    </dgm:pt>
    <dgm:pt modelId="{83396512-B53D-CD4F-BBBD-05C4102E08FD}" type="pres">
      <dgm:prSet presAssocID="{BBDE7DFF-8A59-E24A-AC9E-6F5A9E541ED7}" presName="parentLeftMargin" presStyleLbl="node1" presStyleIdx="0" presStyleCnt="7"/>
      <dgm:spPr/>
      <dgm:t>
        <a:bodyPr/>
        <a:lstStyle/>
        <a:p>
          <a:endParaRPr lang="es-ES_tradnl"/>
        </a:p>
      </dgm:t>
    </dgm:pt>
    <dgm:pt modelId="{718FF77D-E75C-5A43-9E29-7178C8520A54}" type="pres">
      <dgm:prSet presAssocID="{BBDE7DFF-8A59-E24A-AC9E-6F5A9E541ED7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281D81ED-D7F0-2641-A11B-28F01046BAF7}" type="pres">
      <dgm:prSet presAssocID="{BBDE7DFF-8A59-E24A-AC9E-6F5A9E541ED7}" presName="negativeSpace" presStyleCnt="0"/>
      <dgm:spPr/>
    </dgm:pt>
    <dgm:pt modelId="{ED3903A8-DDAA-2A4F-A373-2F481D93DBD9}" type="pres">
      <dgm:prSet presAssocID="{BBDE7DFF-8A59-E24A-AC9E-6F5A9E541ED7}" presName="childText" presStyleLbl="conFgAcc1" presStyleIdx="1" presStyleCnt="7">
        <dgm:presLayoutVars>
          <dgm:bulletEnabled val="1"/>
        </dgm:presLayoutVars>
      </dgm:prSet>
      <dgm:spPr/>
    </dgm:pt>
    <dgm:pt modelId="{9E2C3926-3BC2-7246-83B9-6A87B94E0E08}" type="pres">
      <dgm:prSet presAssocID="{55EF4183-2470-ED42-BF7F-212A514A703B}" presName="spaceBetweenRectangles" presStyleCnt="0"/>
      <dgm:spPr/>
    </dgm:pt>
    <dgm:pt modelId="{BF16578E-48AA-634E-90D4-7D00B2D8FBBC}" type="pres">
      <dgm:prSet presAssocID="{2EC5A7B0-E33F-D144-8D71-76FBFE39B495}" presName="parentLin" presStyleCnt="0"/>
      <dgm:spPr/>
    </dgm:pt>
    <dgm:pt modelId="{C025B43B-476B-354E-8F41-F6A4AADD0D46}" type="pres">
      <dgm:prSet presAssocID="{2EC5A7B0-E33F-D144-8D71-76FBFE39B495}" presName="parentLeftMargin" presStyleLbl="node1" presStyleIdx="1" presStyleCnt="7"/>
      <dgm:spPr/>
      <dgm:t>
        <a:bodyPr/>
        <a:lstStyle/>
        <a:p>
          <a:endParaRPr lang="es-ES_tradnl"/>
        </a:p>
      </dgm:t>
    </dgm:pt>
    <dgm:pt modelId="{390AFDFF-F827-0E4B-A94C-744A9FC279C5}" type="pres">
      <dgm:prSet presAssocID="{2EC5A7B0-E33F-D144-8D71-76FBFE39B495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8C21907F-2553-6448-A932-3BCC12216160}" type="pres">
      <dgm:prSet presAssocID="{2EC5A7B0-E33F-D144-8D71-76FBFE39B495}" presName="negativeSpace" presStyleCnt="0"/>
      <dgm:spPr/>
    </dgm:pt>
    <dgm:pt modelId="{26F1A6B5-8743-604A-8409-A2FFA5673749}" type="pres">
      <dgm:prSet presAssocID="{2EC5A7B0-E33F-D144-8D71-76FBFE39B495}" presName="childText" presStyleLbl="conFgAcc1" presStyleIdx="2" presStyleCnt="7">
        <dgm:presLayoutVars>
          <dgm:bulletEnabled val="1"/>
        </dgm:presLayoutVars>
      </dgm:prSet>
      <dgm:spPr/>
    </dgm:pt>
    <dgm:pt modelId="{CFE88260-4E59-1343-B4AC-FF42DF01D1E4}" type="pres">
      <dgm:prSet presAssocID="{0CD8E974-C34C-684E-8935-700DA9228D09}" presName="spaceBetweenRectangles" presStyleCnt="0"/>
      <dgm:spPr/>
    </dgm:pt>
    <dgm:pt modelId="{2B42ADB6-3A43-924D-B7FD-C9CF6CF9FE44}" type="pres">
      <dgm:prSet presAssocID="{049F5F71-75A1-3C44-AC7D-84C7C6E83A45}" presName="parentLin" presStyleCnt="0"/>
      <dgm:spPr/>
    </dgm:pt>
    <dgm:pt modelId="{7E7BBC19-BAE7-6E48-9C58-87C925E3B9B8}" type="pres">
      <dgm:prSet presAssocID="{049F5F71-75A1-3C44-AC7D-84C7C6E83A45}" presName="parentLeftMargin" presStyleLbl="node1" presStyleIdx="2" presStyleCnt="7"/>
      <dgm:spPr/>
      <dgm:t>
        <a:bodyPr/>
        <a:lstStyle/>
        <a:p>
          <a:endParaRPr lang="es-ES_tradnl"/>
        </a:p>
      </dgm:t>
    </dgm:pt>
    <dgm:pt modelId="{D4D36035-D5FD-5747-9C9F-48D53C58E825}" type="pres">
      <dgm:prSet presAssocID="{049F5F71-75A1-3C44-AC7D-84C7C6E83A45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FB6660FD-BA93-3E48-A440-25D46A0F863D}" type="pres">
      <dgm:prSet presAssocID="{049F5F71-75A1-3C44-AC7D-84C7C6E83A45}" presName="negativeSpace" presStyleCnt="0"/>
      <dgm:spPr/>
    </dgm:pt>
    <dgm:pt modelId="{5BA14167-636B-9147-B7C5-4B178331024E}" type="pres">
      <dgm:prSet presAssocID="{049F5F71-75A1-3C44-AC7D-84C7C6E83A45}" presName="childText" presStyleLbl="conFgAcc1" presStyleIdx="3" presStyleCnt="7">
        <dgm:presLayoutVars>
          <dgm:bulletEnabled val="1"/>
        </dgm:presLayoutVars>
      </dgm:prSet>
      <dgm:spPr/>
    </dgm:pt>
    <dgm:pt modelId="{C63E745B-3427-3945-A683-A55513B2F1E5}" type="pres">
      <dgm:prSet presAssocID="{CBC93EC6-653C-1845-AE41-A9BDF8133B17}" presName="spaceBetweenRectangles" presStyleCnt="0"/>
      <dgm:spPr/>
    </dgm:pt>
    <dgm:pt modelId="{61A57D98-4CDE-9543-9DF4-B41085F626D1}" type="pres">
      <dgm:prSet presAssocID="{8B9F3B89-4BD5-2F4F-98C5-2F93E495FE74}" presName="parentLin" presStyleCnt="0"/>
      <dgm:spPr/>
    </dgm:pt>
    <dgm:pt modelId="{3654CE7A-7261-414D-BEE9-B6D85499170C}" type="pres">
      <dgm:prSet presAssocID="{8B9F3B89-4BD5-2F4F-98C5-2F93E495FE74}" presName="parentLeftMargin" presStyleLbl="node1" presStyleIdx="3" presStyleCnt="7"/>
      <dgm:spPr/>
      <dgm:t>
        <a:bodyPr/>
        <a:lstStyle/>
        <a:p>
          <a:endParaRPr lang="es-ES_tradnl"/>
        </a:p>
      </dgm:t>
    </dgm:pt>
    <dgm:pt modelId="{24D11448-34F7-994B-867B-E7C7C1357900}" type="pres">
      <dgm:prSet presAssocID="{8B9F3B89-4BD5-2F4F-98C5-2F93E495FE74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7736E747-D331-AC4A-9FC3-F6F231212919}" type="pres">
      <dgm:prSet presAssocID="{8B9F3B89-4BD5-2F4F-98C5-2F93E495FE74}" presName="negativeSpace" presStyleCnt="0"/>
      <dgm:spPr/>
    </dgm:pt>
    <dgm:pt modelId="{32DA2AE3-ADB4-A54E-9CB9-3165A702F0C8}" type="pres">
      <dgm:prSet presAssocID="{8B9F3B89-4BD5-2F4F-98C5-2F93E495FE74}" presName="childText" presStyleLbl="conFgAcc1" presStyleIdx="4" presStyleCnt="7">
        <dgm:presLayoutVars>
          <dgm:bulletEnabled val="1"/>
        </dgm:presLayoutVars>
      </dgm:prSet>
      <dgm:spPr/>
    </dgm:pt>
    <dgm:pt modelId="{20052BE4-ABF9-0A47-95B3-8014145EB339}" type="pres">
      <dgm:prSet presAssocID="{604821E9-DCE2-0040-A84A-359B99B36DF6}" presName="spaceBetweenRectangles" presStyleCnt="0"/>
      <dgm:spPr/>
    </dgm:pt>
    <dgm:pt modelId="{F2BDCAD3-F010-8C44-8741-B3E71987A411}" type="pres">
      <dgm:prSet presAssocID="{AE725AEC-B4DD-CB42-84F2-98A0F7562ED8}" presName="parentLin" presStyleCnt="0"/>
      <dgm:spPr/>
    </dgm:pt>
    <dgm:pt modelId="{58E43B03-D23E-BB45-90D3-972010B6F2FA}" type="pres">
      <dgm:prSet presAssocID="{AE725AEC-B4DD-CB42-84F2-98A0F7562ED8}" presName="parentLeftMargin" presStyleLbl="node1" presStyleIdx="4" presStyleCnt="7"/>
      <dgm:spPr/>
      <dgm:t>
        <a:bodyPr/>
        <a:lstStyle/>
        <a:p>
          <a:endParaRPr lang="es-ES_tradnl"/>
        </a:p>
      </dgm:t>
    </dgm:pt>
    <dgm:pt modelId="{A3BE331E-999D-3B4B-B7F2-7ABAA39B897B}" type="pres">
      <dgm:prSet presAssocID="{AE725AEC-B4DD-CB42-84F2-98A0F7562ED8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DD3B0210-D7A1-504C-BDE7-D18502BD08E9}" type="pres">
      <dgm:prSet presAssocID="{AE725AEC-B4DD-CB42-84F2-98A0F7562ED8}" presName="negativeSpace" presStyleCnt="0"/>
      <dgm:spPr/>
    </dgm:pt>
    <dgm:pt modelId="{313B0461-B56F-704D-A0EA-0B5565848C2E}" type="pres">
      <dgm:prSet presAssocID="{AE725AEC-B4DD-CB42-84F2-98A0F7562ED8}" presName="childText" presStyleLbl="conFgAcc1" presStyleIdx="5" presStyleCnt="7">
        <dgm:presLayoutVars>
          <dgm:bulletEnabled val="1"/>
        </dgm:presLayoutVars>
      </dgm:prSet>
      <dgm:spPr/>
    </dgm:pt>
    <dgm:pt modelId="{A9E359C1-5128-BA49-9549-7885591C7836}" type="pres">
      <dgm:prSet presAssocID="{987356A4-8C52-4042-8C68-2EAFAB2FEC68}" presName="spaceBetweenRectangles" presStyleCnt="0"/>
      <dgm:spPr/>
    </dgm:pt>
    <dgm:pt modelId="{F764A172-4FF0-584C-AF8B-194334D7E1B1}" type="pres">
      <dgm:prSet presAssocID="{7D5AA7BD-AAE0-6F43-9A6F-391E82B9BF13}" presName="parentLin" presStyleCnt="0"/>
      <dgm:spPr/>
    </dgm:pt>
    <dgm:pt modelId="{F41237D9-7293-8046-B456-FC82AD3F45B4}" type="pres">
      <dgm:prSet presAssocID="{7D5AA7BD-AAE0-6F43-9A6F-391E82B9BF13}" presName="parentLeftMargin" presStyleLbl="node1" presStyleIdx="5" presStyleCnt="7"/>
      <dgm:spPr/>
      <dgm:t>
        <a:bodyPr/>
        <a:lstStyle/>
        <a:p>
          <a:endParaRPr lang="es-ES_tradnl"/>
        </a:p>
      </dgm:t>
    </dgm:pt>
    <dgm:pt modelId="{E6CB7745-0E86-204F-BED8-12515F5B6012}" type="pres">
      <dgm:prSet presAssocID="{7D5AA7BD-AAE0-6F43-9A6F-391E82B9BF13}" presName="parentText" presStyleLbl="node1" presStyleIdx="6" presStyleCnt="7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0A34B34C-9C53-7443-8EC0-A5182C015F6A}" type="pres">
      <dgm:prSet presAssocID="{7D5AA7BD-AAE0-6F43-9A6F-391E82B9BF13}" presName="negativeSpace" presStyleCnt="0"/>
      <dgm:spPr/>
    </dgm:pt>
    <dgm:pt modelId="{116D888E-9EBB-6D4F-B172-8628F6122BBC}" type="pres">
      <dgm:prSet presAssocID="{7D5AA7BD-AAE0-6F43-9A6F-391E82B9BF13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BCC722AF-EDF1-F142-87DF-C552E58C7887}" srcId="{D0BE9DA7-13F7-D648-AD44-71758A1E78CD}" destId="{3669EF11-17DE-2648-9C13-69B2B78EDD6E}" srcOrd="0" destOrd="0" parTransId="{8A79230C-4364-E045-8B78-B1242488B18B}" sibTransId="{DB24F46E-39AB-D548-A5AA-19A84A84E5B8}"/>
    <dgm:cxn modelId="{EE9566B6-BCBB-A340-8E46-8FBF59DF2801}" type="presOf" srcId="{AE725AEC-B4DD-CB42-84F2-98A0F7562ED8}" destId="{A3BE331E-999D-3B4B-B7F2-7ABAA39B897B}" srcOrd="1" destOrd="0" presId="urn:microsoft.com/office/officeart/2005/8/layout/list1"/>
    <dgm:cxn modelId="{E0CD59FC-7A83-D74A-B8C8-7014D049AEBA}" type="presOf" srcId="{049F5F71-75A1-3C44-AC7D-84C7C6E83A45}" destId="{D4D36035-D5FD-5747-9C9F-48D53C58E825}" srcOrd="1" destOrd="0" presId="urn:microsoft.com/office/officeart/2005/8/layout/list1"/>
    <dgm:cxn modelId="{0DA7E61E-7651-6B44-8551-043CECA7632D}" type="presOf" srcId="{D0BE9DA7-13F7-D648-AD44-71758A1E78CD}" destId="{4A765C08-BD27-7B4A-9698-AB2DBFC08342}" srcOrd="0" destOrd="0" presId="urn:microsoft.com/office/officeart/2005/8/layout/list1"/>
    <dgm:cxn modelId="{D9D23997-F677-C34C-8038-174A183231D5}" srcId="{D0BE9DA7-13F7-D648-AD44-71758A1E78CD}" destId="{2EC5A7B0-E33F-D144-8D71-76FBFE39B495}" srcOrd="2" destOrd="0" parTransId="{0C096DEE-6C65-1647-B3D8-F6436E2774D0}" sibTransId="{0CD8E974-C34C-684E-8935-700DA9228D09}"/>
    <dgm:cxn modelId="{594E72C8-4864-D247-B271-6D48AB31E37D}" type="presOf" srcId="{BBDE7DFF-8A59-E24A-AC9E-6F5A9E541ED7}" destId="{83396512-B53D-CD4F-BBBD-05C4102E08FD}" srcOrd="0" destOrd="0" presId="urn:microsoft.com/office/officeart/2005/8/layout/list1"/>
    <dgm:cxn modelId="{53DC69C8-197D-9847-B3D8-13D72CC09914}" type="presOf" srcId="{3669EF11-17DE-2648-9C13-69B2B78EDD6E}" destId="{5A8D902B-E4D6-7B4F-A7BE-1855333666EB}" srcOrd="0" destOrd="0" presId="urn:microsoft.com/office/officeart/2005/8/layout/list1"/>
    <dgm:cxn modelId="{17F03737-5C04-1B43-B8AA-819A86112C1F}" type="presOf" srcId="{7D5AA7BD-AAE0-6F43-9A6F-391E82B9BF13}" destId="{E6CB7745-0E86-204F-BED8-12515F5B6012}" srcOrd="1" destOrd="0" presId="urn:microsoft.com/office/officeart/2005/8/layout/list1"/>
    <dgm:cxn modelId="{0FEE4876-9F99-4640-AE36-03C802C3ECD2}" srcId="{D0BE9DA7-13F7-D648-AD44-71758A1E78CD}" destId="{BBDE7DFF-8A59-E24A-AC9E-6F5A9E541ED7}" srcOrd="1" destOrd="0" parTransId="{1EF2F626-8087-3F45-B656-A5778468A949}" sibTransId="{55EF4183-2470-ED42-BF7F-212A514A703B}"/>
    <dgm:cxn modelId="{C7E62149-710B-EE45-A1E8-E4D24BF5F37B}" type="presOf" srcId="{3669EF11-17DE-2648-9C13-69B2B78EDD6E}" destId="{4BD7EF26-F37C-B244-8204-127C25B2973E}" srcOrd="1" destOrd="0" presId="urn:microsoft.com/office/officeart/2005/8/layout/list1"/>
    <dgm:cxn modelId="{43CEA343-BB3F-5A4D-9ACC-3BAD5DF638AE}" type="presOf" srcId="{8B9F3B89-4BD5-2F4F-98C5-2F93E495FE74}" destId="{24D11448-34F7-994B-867B-E7C7C1357900}" srcOrd="1" destOrd="0" presId="urn:microsoft.com/office/officeart/2005/8/layout/list1"/>
    <dgm:cxn modelId="{2A589566-7FCF-1148-8C07-276CC5673209}" srcId="{D0BE9DA7-13F7-D648-AD44-71758A1E78CD}" destId="{049F5F71-75A1-3C44-AC7D-84C7C6E83A45}" srcOrd="3" destOrd="0" parTransId="{CCBF63E9-12D6-8945-9D06-7E2949087B3A}" sibTransId="{CBC93EC6-653C-1845-AE41-A9BDF8133B17}"/>
    <dgm:cxn modelId="{2625D239-8F4D-7F46-A905-4C5BFA118B17}" type="presOf" srcId="{2EC5A7B0-E33F-D144-8D71-76FBFE39B495}" destId="{390AFDFF-F827-0E4B-A94C-744A9FC279C5}" srcOrd="1" destOrd="0" presId="urn:microsoft.com/office/officeart/2005/8/layout/list1"/>
    <dgm:cxn modelId="{0B390097-80FF-CF4A-B0DD-5514CD1721BC}" type="presOf" srcId="{049F5F71-75A1-3C44-AC7D-84C7C6E83A45}" destId="{7E7BBC19-BAE7-6E48-9C58-87C925E3B9B8}" srcOrd="0" destOrd="0" presId="urn:microsoft.com/office/officeart/2005/8/layout/list1"/>
    <dgm:cxn modelId="{B9BFE708-98D1-E74D-A303-3E8179C6901C}" type="presOf" srcId="{7D5AA7BD-AAE0-6F43-9A6F-391E82B9BF13}" destId="{F41237D9-7293-8046-B456-FC82AD3F45B4}" srcOrd="0" destOrd="0" presId="urn:microsoft.com/office/officeart/2005/8/layout/list1"/>
    <dgm:cxn modelId="{3DB9DAE1-F169-1B4A-96D2-A0AF3BE2A362}" type="presOf" srcId="{BBDE7DFF-8A59-E24A-AC9E-6F5A9E541ED7}" destId="{718FF77D-E75C-5A43-9E29-7178C8520A54}" srcOrd="1" destOrd="0" presId="urn:microsoft.com/office/officeart/2005/8/layout/list1"/>
    <dgm:cxn modelId="{66C68819-F7D1-BE41-8EB0-7EC9F2671433}" type="presOf" srcId="{2EC5A7B0-E33F-D144-8D71-76FBFE39B495}" destId="{C025B43B-476B-354E-8F41-F6A4AADD0D46}" srcOrd="0" destOrd="0" presId="urn:microsoft.com/office/officeart/2005/8/layout/list1"/>
    <dgm:cxn modelId="{F899EE04-EBC7-8840-BB16-A35BC6E7D537}" type="presOf" srcId="{AE725AEC-B4DD-CB42-84F2-98A0F7562ED8}" destId="{58E43B03-D23E-BB45-90D3-972010B6F2FA}" srcOrd="0" destOrd="0" presId="urn:microsoft.com/office/officeart/2005/8/layout/list1"/>
    <dgm:cxn modelId="{C5790E3E-AEE2-084A-8A85-73B393721E8C}" type="presOf" srcId="{8B9F3B89-4BD5-2F4F-98C5-2F93E495FE74}" destId="{3654CE7A-7261-414D-BEE9-B6D85499170C}" srcOrd="0" destOrd="0" presId="urn:microsoft.com/office/officeart/2005/8/layout/list1"/>
    <dgm:cxn modelId="{D5F97CB3-569B-784A-897F-2FF1F6F9964A}" srcId="{D0BE9DA7-13F7-D648-AD44-71758A1E78CD}" destId="{8B9F3B89-4BD5-2F4F-98C5-2F93E495FE74}" srcOrd="4" destOrd="0" parTransId="{6209DA2A-73DA-414B-ACF3-A6BC4D9A0EAF}" sibTransId="{604821E9-DCE2-0040-A84A-359B99B36DF6}"/>
    <dgm:cxn modelId="{B07A9341-8F79-374E-AE78-C4240AEA9529}" srcId="{D0BE9DA7-13F7-D648-AD44-71758A1E78CD}" destId="{AE725AEC-B4DD-CB42-84F2-98A0F7562ED8}" srcOrd="5" destOrd="0" parTransId="{56B86F92-9231-3C4D-8423-878A60F6EC06}" sibTransId="{987356A4-8C52-4042-8C68-2EAFAB2FEC68}"/>
    <dgm:cxn modelId="{752C2F04-5A6A-104F-9F5C-4173B6EC5341}" srcId="{D0BE9DA7-13F7-D648-AD44-71758A1E78CD}" destId="{7D5AA7BD-AAE0-6F43-9A6F-391E82B9BF13}" srcOrd="6" destOrd="0" parTransId="{81D373B1-3480-4243-8665-AE7D04FF45EF}" sibTransId="{46F500B6-8DF7-D045-8CC9-5AE2D0F36179}"/>
    <dgm:cxn modelId="{BAF35F9C-AAFA-EB4A-B62E-AFE121A307AE}" type="presParOf" srcId="{4A765C08-BD27-7B4A-9698-AB2DBFC08342}" destId="{A0FE596A-A8C7-D34B-BDF6-278151796E09}" srcOrd="0" destOrd="0" presId="urn:microsoft.com/office/officeart/2005/8/layout/list1"/>
    <dgm:cxn modelId="{1C31C661-E687-5740-8C89-A20C1A36CB36}" type="presParOf" srcId="{A0FE596A-A8C7-D34B-BDF6-278151796E09}" destId="{5A8D902B-E4D6-7B4F-A7BE-1855333666EB}" srcOrd="0" destOrd="0" presId="urn:microsoft.com/office/officeart/2005/8/layout/list1"/>
    <dgm:cxn modelId="{16A44D7B-3536-DB49-A084-BB1674D95DF8}" type="presParOf" srcId="{A0FE596A-A8C7-D34B-BDF6-278151796E09}" destId="{4BD7EF26-F37C-B244-8204-127C25B2973E}" srcOrd="1" destOrd="0" presId="urn:microsoft.com/office/officeart/2005/8/layout/list1"/>
    <dgm:cxn modelId="{FA51C2B3-B6B3-8945-8021-59F1595B3993}" type="presParOf" srcId="{4A765C08-BD27-7B4A-9698-AB2DBFC08342}" destId="{51161193-FD0E-354C-829A-17182DC8F3F7}" srcOrd="1" destOrd="0" presId="urn:microsoft.com/office/officeart/2005/8/layout/list1"/>
    <dgm:cxn modelId="{6F1F3B2C-A0A0-1A43-A097-27AA4433F3B9}" type="presParOf" srcId="{4A765C08-BD27-7B4A-9698-AB2DBFC08342}" destId="{AE2A2467-E92A-FB48-83B7-03D84AB8F21E}" srcOrd="2" destOrd="0" presId="urn:microsoft.com/office/officeart/2005/8/layout/list1"/>
    <dgm:cxn modelId="{97F02D8B-AE64-F746-8405-92ADCEC583B2}" type="presParOf" srcId="{4A765C08-BD27-7B4A-9698-AB2DBFC08342}" destId="{AA75C65C-267F-7244-8357-E9A38E971257}" srcOrd="3" destOrd="0" presId="urn:microsoft.com/office/officeart/2005/8/layout/list1"/>
    <dgm:cxn modelId="{46CC253C-F725-B348-B96E-03301D126BF3}" type="presParOf" srcId="{4A765C08-BD27-7B4A-9698-AB2DBFC08342}" destId="{D8107956-31DC-4B42-B24F-73B90C044C46}" srcOrd="4" destOrd="0" presId="urn:microsoft.com/office/officeart/2005/8/layout/list1"/>
    <dgm:cxn modelId="{C862B89A-8850-F040-9446-AF725A5163C6}" type="presParOf" srcId="{D8107956-31DC-4B42-B24F-73B90C044C46}" destId="{83396512-B53D-CD4F-BBBD-05C4102E08FD}" srcOrd="0" destOrd="0" presId="urn:microsoft.com/office/officeart/2005/8/layout/list1"/>
    <dgm:cxn modelId="{96970397-4BB0-A64D-9D4D-3695006E6DB1}" type="presParOf" srcId="{D8107956-31DC-4B42-B24F-73B90C044C46}" destId="{718FF77D-E75C-5A43-9E29-7178C8520A54}" srcOrd="1" destOrd="0" presId="urn:microsoft.com/office/officeart/2005/8/layout/list1"/>
    <dgm:cxn modelId="{2E569B87-4F9D-3A4C-A113-E1DB59F4A534}" type="presParOf" srcId="{4A765C08-BD27-7B4A-9698-AB2DBFC08342}" destId="{281D81ED-D7F0-2641-A11B-28F01046BAF7}" srcOrd="5" destOrd="0" presId="urn:microsoft.com/office/officeart/2005/8/layout/list1"/>
    <dgm:cxn modelId="{AA681685-587B-3143-AFB0-0766200AECEC}" type="presParOf" srcId="{4A765C08-BD27-7B4A-9698-AB2DBFC08342}" destId="{ED3903A8-DDAA-2A4F-A373-2F481D93DBD9}" srcOrd="6" destOrd="0" presId="urn:microsoft.com/office/officeart/2005/8/layout/list1"/>
    <dgm:cxn modelId="{C0357554-69AF-8C4C-AA16-25EAB99C3FF4}" type="presParOf" srcId="{4A765C08-BD27-7B4A-9698-AB2DBFC08342}" destId="{9E2C3926-3BC2-7246-83B9-6A87B94E0E08}" srcOrd="7" destOrd="0" presId="urn:microsoft.com/office/officeart/2005/8/layout/list1"/>
    <dgm:cxn modelId="{7A9A5329-8323-CB45-87C6-D9F83CABC31D}" type="presParOf" srcId="{4A765C08-BD27-7B4A-9698-AB2DBFC08342}" destId="{BF16578E-48AA-634E-90D4-7D00B2D8FBBC}" srcOrd="8" destOrd="0" presId="urn:microsoft.com/office/officeart/2005/8/layout/list1"/>
    <dgm:cxn modelId="{86D5A7DC-8F89-6443-A9B5-FE9DD3FFCA69}" type="presParOf" srcId="{BF16578E-48AA-634E-90D4-7D00B2D8FBBC}" destId="{C025B43B-476B-354E-8F41-F6A4AADD0D46}" srcOrd="0" destOrd="0" presId="urn:microsoft.com/office/officeart/2005/8/layout/list1"/>
    <dgm:cxn modelId="{6D04FE7A-EB6E-D84B-BF70-8249F8ADF340}" type="presParOf" srcId="{BF16578E-48AA-634E-90D4-7D00B2D8FBBC}" destId="{390AFDFF-F827-0E4B-A94C-744A9FC279C5}" srcOrd="1" destOrd="0" presId="urn:microsoft.com/office/officeart/2005/8/layout/list1"/>
    <dgm:cxn modelId="{03905CA8-6718-6141-BA48-37B53A7C1E2E}" type="presParOf" srcId="{4A765C08-BD27-7B4A-9698-AB2DBFC08342}" destId="{8C21907F-2553-6448-A932-3BCC12216160}" srcOrd="9" destOrd="0" presId="urn:microsoft.com/office/officeart/2005/8/layout/list1"/>
    <dgm:cxn modelId="{54D7EC9F-F8EC-F243-B1C8-2169B77BB2D6}" type="presParOf" srcId="{4A765C08-BD27-7B4A-9698-AB2DBFC08342}" destId="{26F1A6B5-8743-604A-8409-A2FFA5673749}" srcOrd="10" destOrd="0" presId="urn:microsoft.com/office/officeart/2005/8/layout/list1"/>
    <dgm:cxn modelId="{80BED4F6-90F2-1D4B-AAD7-632059216825}" type="presParOf" srcId="{4A765C08-BD27-7B4A-9698-AB2DBFC08342}" destId="{CFE88260-4E59-1343-B4AC-FF42DF01D1E4}" srcOrd="11" destOrd="0" presId="urn:microsoft.com/office/officeart/2005/8/layout/list1"/>
    <dgm:cxn modelId="{34FCF0DD-8A19-2248-BF15-E4FCAB731B87}" type="presParOf" srcId="{4A765C08-BD27-7B4A-9698-AB2DBFC08342}" destId="{2B42ADB6-3A43-924D-B7FD-C9CF6CF9FE44}" srcOrd="12" destOrd="0" presId="urn:microsoft.com/office/officeart/2005/8/layout/list1"/>
    <dgm:cxn modelId="{62004A4F-0D83-E943-9614-DEECF8B0FCEE}" type="presParOf" srcId="{2B42ADB6-3A43-924D-B7FD-C9CF6CF9FE44}" destId="{7E7BBC19-BAE7-6E48-9C58-87C925E3B9B8}" srcOrd="0" destOrd="0" presId="urn:microsoft.com/office/officeart/2005/8/layout/list1"/>
    <dgm:cxn modelId="{62345A6F-0F5F-E54A-B71E-D6D44B1D4B73}" type="presParOf" srcId="{2B42ADB6-3A43-924D-B7FD-C9CF6CF9FE44}" destId="{D4D36035-D5FD-5747-9C9F-48D53C58E825}" srcOrd="1" destOrd="0" presId="urn:microsoft.com/office/officeart/2005/8/layout/list1"/>
    <dgm:cxn modelId="{EA3FACA7-AD8D-FC4F-909F-6B3A7A94D917}" type="presParOf" srcId="{4A765C08-BD27-7B4A-9698-AB2DBFC08342}" destId="{FB6660FD-BA93-3E48-A440-25D46A0F863D}" srcOrd="13" destOrd="0" presId="urn:microsoft.com/office/officeart/2005/8/layout/list1"/>
    <dgm:cxn modelId="{21958BE9-6B0C-7A49-A21F-ACE1F30A49C8}" type="presParOf" srcId="{4A765C08-BD27-7B4A-9698-AB2DBFC08342}" destId="{5BA14167-636B-9147-B7C5-4B178331024E}" srcOrd="14" destOrd="0" presId="urn:microsoft.com/office/officeart/2005/8/layout/list1"/>
    <dgm:cxn modelId="{706EB328-4650-2648-AF01-3DF42A00E1BB}" type="presParOf" srcId="{4A765C08-BD27-7B4A-9698-AB2DBFC08342}" destId="{C63E745B-3427-3945-A683-A55513B2F1E5}" srcOrd="15" destOrd="0" presId="urn:microsoft.com/office/officeart/2005/8/layout/list1"/>
    <dgm:cxn modelId="{78294217-95F4-DA4C-B87F-461DE6EB5562}" type="presParOf" srcId="{4A765C08-BD27-7B4A-9698-AB2DBFC08342}" destId="{61A57D98-4CDE-9543-9DF4-B41085F626D1}" srcOrd="16" destOrd="0" presId="urn:microsoft.com/office/officeart/2005/8/layout/list1"/>
    <dgm:cxn modelId="{561BB8F4-71D7-284F-A971-1D010AD9B9C5}" type="presParOf" srcId="{61A57D98-4CDE-9543-9DF4-B41085F626D1}" destId="{3654CE7A-7261-414D-BEE9-B6D85499170C}" srcOrd="0" destOrd="0" presId="urn:microsoft.com/office/officeart/2005/8/layout/list1"/>
    <dgm:cxn modelId="{5C0C266D-A48A-6E42-A52A-E2BFDF378676}" type="presParOf" srcId="{61A57D98-4CDE-9543-9DF4-B41085F626D1}" destId="{24D11448-34F7-994B-867B-E7C7C1357900}" srcOrd="1" destOrd="0" presId="urn:microsoft.com/office/officeart/2005/8/layout/list1"/>
    <dgm:cxn modelId="{ADFC80A2-27F4-DA48-A65D-836EA22C40CC}" type="presParOf" srcId="{4A765C08-BD27-7B4A-9698-AB2DBFC08342}" destId="{7736E747-D331-AC4A-9FC3-F6F231212919}" srcOrd="17" destOrd="0" presId="urn:microsoft.com/office/officeart/2005/8/layout/list1"/>
    <dgm:cxn modelId="{8D2631F4-7B69-3E40-9B3F-5F2CF5BB342B}" type="presParOf" srcId="{4A765C08-BD27-7B4A-9698-AB2DBFC08342}" destId="{32DA2AE3-ADB4-A54E-9CB9-3165A702F0C8}" srcOrd="18" destOrd="0" presId="urn:microsoft.com/office/officeart/2005/8/layout/list1"/>
    <dgm:cxn modelId="{409919BA-36A9-6144-BDCD-965DA98BB92D}" type="presParOf" srcId="{4A765C08-BD27-7B4A-9698-AB2DBFC08342}" destId="{20052BE4-ABF9-0A47-95B3-8014145EB339}" srcOrd="19" destOrd="0" presId="urn:microsoft.com/office/officeart/2005/8/layout/list1"/>
    <dgm:cxn modelId="{D1409420-FE09-8048-A871-48C7D3B0EFA7}" type="presParOf" srcId="{4A765C08-BD27-7B4A-9698-AB2DBFC08342}" destId="{F2BDCAD3-F010-8C44-8741-B3E71987A411}" srcOrd="20" destOrd="0" presId="urn:microsoft.com/office/officeart/2005/8/layout/list1"/>
    <dgm:cxn modelId="{5AC88824-208B-764B-A864-A4E7EFD62B20}" type="presParOf" srcId="{F2BDCAD3-F010-8C44-8741-B3E71987A411}" destId="{58E43B03-D23E-BB45-90D3-972010B6F2FA}" srcOrd="0" destOrd="0" presId="urn:microsoft.com/office/officeart/2005/8/layout/list1"/>
    <dgm:cxn modelId="{6CB1A0C2-3BEB-3542-BC1D-5356AA5F08F1}" type="presParOf" srcId="{F2BDCAD3-F010-8C44-8741-B3E71987A411}" destId="{A3BE331E-999D-3B4B-B7F2-7ABAA39B897B}" srcOrd="1" destOrd="0" presId="urn:microsoft.com/office/officeart/2005/8/layout/list1"/>
    <dgm:cxn modelId="{EDEAD2E5-ECC9-8644-9A44-9C87F8B252E8}" type="presParOf" srcId="{4A765C08-BD27-7B4A-9698-AB2DBFC08342}" destId="{DD3B0210-D7A1-504C-BDE7-D18502BD08E9}" srcOrd="21" destOrd="0" presId="urn:microsoft.com/office/officeart/2005/8/layout/list1"/>
    <dgm:cxn modelId="{61FA094B-AB0C-284B-B193-62EE7E1F0F12}" type="presParOf" srcId="{4A765C08-BD27-7B4A-9698-AB2DBFC08342}" destId="{313B0461-B56F-704D-A0EA-0B5565848C2E}" srcOrd="22" destOrd="0" presId="urn:microsoft.com/office/officeart/2005/8/layout/list1"/>
    <dgm:cxn modelId="{E2104100-37A7-9C42-A51B-BE7D0B913DB3}" type="presParOf" srcId="{4A765C08-BD27-7B4A-9698-AB2DBFC08342}" destId="{A9E359C1-5128-BA49-9549-7885591C7836}" srcOrd="23" destOrd="0" presId="urn:microsoft.com/office/officeart/2005/8/layout/list1"/>
    <dgm:cxn modelId="{01643301-AB2E-1741-89D4-08D1BA890EB0}" type="presParOf" srcId="{4A765C08-BD27-7B4A-9698-AB2DBFC08342}" destId="{F764A172-4FF0-584C-AF8B-194334D7E1B1}" srcOrd="24" destOrd="0" presId="urn:microsoft.com/office/officeart/2005/8/layout/list1"/>
    <dgm:cxn modelId="{5CCE108F-7FDA-2C42-A28D-17AC4E2469E1}" type="presParOf" srcId="{F764A172-4FF0-584C-AF8B-194334D7E1B1}" destId="{F41237D9-7293-8046-B456-FC82AD3F45B4}" srcOrd="0" destOrd="0" presId="urn:microsoft.com/office/officeart/2005/8/layout/list1"/>
    <dgm:cxn modelId="{BE08B9EC-756C-5E45-8E8B-CEF0D22803BF}" type="presParOf" srcId="{F764A172-4FF0-584C-AF8B-194334D7E1B1}" destId="{E6CB7745-0E86-204F-BED8-12515F5B6012}" srcOrd="1" destOrd="0" presId="urn:microsoft.com/office/officeart/2005/8/layout/list1"/>
    <dgm:cxn modelId="{0BB28ABD-8942-8F49-B85D-530C83776D1E}" type="presParOf" srcId="{4A765C08-BD27-7B4A-9698-AB2DBFC08342}" destId="{0A34B34C-9C53-7443-8EC0-A5182C015F6A}" srcOrd="25" destOrd="0" presId="urn:microsoft.com/office/officeart/2005/8/layout/list1"/>
    <dgm:cxn modelId="{1CB2A845-F7DE-8746-AC82-2AF82F4A65DB}" type="presParOf" srcId="{4A765C08-BD27-7B4A-9698-AB2DBFC08342}" destId="{116D888E-9EBB-6D4F-B172-8628F6122BBC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AD3AEC-BFAE-CC41-A8CB-2EB0EC5CFE6D}">
      <dsp:nvSpPr>
        <dsp:cNvPr id="0" name=""/>
        <dsp:cNvSpPr/>
      </dsp:nvSpPr>
      <dsp:spPr>
        <a:xfrm>
          <a:off x="0" y="473898"/>
          <a:ext cx="9532107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8D0761-54DB-9E4F-9A5F-508836FAED56}">
      <dsp:nvSpPr>
        <dsp:cNvPr id="0" name=""/>
        <dsp:cNvSpPr/>
      </dsp:nvSpPr>
      <dsp:spPr>
        <a:xfrm>
          <a:off x="453799" y="45858"/>
          <a:ext cx="9075971" cy="856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2204" tIns="0" rIns="252204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400" kern="1200" dirty="0" smtClean="0"/>
            <a:t>Pruebas</a:t>
          </a:r>
          <a:r>
            <a:rPr lang="es-ES_tradnl" sz="2400" kern="1200" baseline="0" dirty="0" smtClean="0"/>
            <a:t> técnicas: mesa de servicios</a:t>
          </a:r>
          <a:endParaRPr lang="es-ES_tradnl" sz="2400" kern="1200" dirty="0" smtClean="0"/>
        </a:p>
      </dsp:txBody>
      <dsp:txXfrm>
        <a:off x="495589" y="87648"/>
        <a:ext cx="8992391" cy="772500"/>
      </dsp:txXfrm>
    </dsp:sp>
    <dsp:sp modelId="{9411DF1D-03FF-6440-AFA1-BCDA3315AE52}">
      <dsp:nvSpPr>
        <dsp:cNvPr id="0" name=""/>
        <dsp:cNvSpPr/>
      </dsp:nvSpPr>
      <dsp:spPr>
        <a:xfrm>
          <a:off x="0" y="1789338"/>
          <a:ext cx="9532107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CEB7DB-F97D-654D-B61D-DE3A5ED28109}">
      <dsp:nvSpPr>
        <dsp:cNvPr id="0" name=""/>
        <dsp:cNvSpPr/>
      </dsp:nvSpPr>
      <dsp:spPr>
        <a:xfrm>
          <a:off x="453799" y="1361298"/>
          <a:ext cx="9075971" cy="856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2204" tIns="0" rIns="252204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400" kern="1200" baseline="0" dirty="0" smtClean="0"/>
            <a:t>Pruebas técnicas: administración y gestión de los servicios</a:t>
          </a:r>
        </a:p>
      </dsp:txBody>
      <dsp:txXfrm>
        <a:off x="495589" y="1403088"/>
        <a:ext cx="8992391" cy="772500"/>
      </dsp:txXfrm>
    </dsp:sp>
    <dsp:sp modelId="{06ACF0CD-8A0F-B240-B4DB-458D5BB1C448}">
      <dsp:nvSpPr>
        <dsp:cNvPr id="0" name=""/>
        <dsp:cNvSpPr/>
      </dsp:nvSpPr>
      <dsp:spPr>
        <a:xfrm>
          <a:off x="0" y="3104778"/>
          <a:ext cx="9532107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C8FF70-076B-6743-B003-CED1DEC6D667}">
      <dsp:nvSpPr>
        <dsp:cNvPr id="0" name=""/>
        <dsp:cNvSpPr/>
      </dsp:nvSpPr>
      <dsp:spPr>
        <a:xfrm>
          <a:off x="459849" y="2676738"/>
          <a:ext cx="9069385" cy="856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2204" tIns="0" rIns="252204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400" kern="1200" dirty="0" smtClean="0"/>
            <a:t>Pruebas</a:t>
          </a:r>
          <a:r>
            <a:rPr lang="es-ES_tradnl" sz="2400" kern="1200" baseline="0" dirty="0" smtClean="0"/>
            <a:t> técnicas: telefonía</a:t>
          </a:r>
          <a:endParaRPr lang="es-ES_tradnl" sz="2400" kern="1200" dirty="0"/>
        </a:p>
      </dsp:txBody>
      <dsp:txXfrm>
        <a:off x="501639" y="2718528"/>
        <a:ext cx="8985805" cy="77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0C3FE7-CF25-AC47-9510-F30792BA8F92}">
      <dsp:nvSpPr>
        <dsp:cNvPr id="0" name=""/>
        <dsp:cNvSpPr/>
      </dsp:nvSpPr>
      <dsp:spPr>
        <a:xfrm>
          <a:off x="0" y="642009"/>
          <a:ext cx="8331226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D4D902-35E9-174F-A1AA-7FB93800E717}">
      <dsp:nvSpPr>
        <dsp:cNvPr id="0" name=""/>
        <dsp:cNvSpPr/>
      </dsp:nvSpPr>
      <dsp:spPr>
        <a:xfrm>
          <a:off x="416561" y="22089"/>
          <a:ext cx="6926731" cy="1239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430" tIns="0" rIns="220430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800" kern="1200" dirty="0" smtClean="0"/>
            <a:t>Pruebas</a:t>
          </a:r>
          <a:r>
            <a:rPr lang="es-ES_tradnl" sz="2800" kern="1200" baseline="0" dirty="0" smtClean="0"/>
            <a:t> técnicas: seguridad</a:t>
          </a:r>
          <a:endParaRPr lang="es-ES_tradnl" sz="2800" kern="1200" dirty="0" smtClean="0"/>
        </a:p>
      </dsp:txBody>
      <dsp:txXfrm>
        <a:off x="477085" y="82613"/>
        <a:ext cx="6805683" cy="1118792"/>
      </dsp:txXfrm>
    </dsp:sp>
    <dsp:sp modelId="{7EE35ADA-2746-9841-ADD2-60874A7E2E7C}">
      <dsp:nvSpPr>
        <dsp:cNvPr id="0" name=""/>
        <dsp:cNvSpPr/>
      </dsp:nvSpPr>
      <dsp:spPr>
        <a:xfrm>
          <a:off x="0" y="2547129"/>
          <a:ext cx="8331226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3D6CA2-BBF7-A449-B153-7213863B9CC1}">
      <dsp:nvSpPr>
        <dsp:cNvPr id="0" name=""/>
        <dsp:cNvSpPr/>
      </dsp:nvSpPr>
      <dsp:spPr>
        <a:xfrm>
          <a:off x="416561" y="1927209"/>
          <a:ext cx="6906902" cy="1239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430" tIns="0" rIns="220430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800" kern="1200" dirty="0" smtClean="0"/>
            <a:t>Aplicación encuestas de satisfacción</a:t>
          </a:r>
          <a:endParaRPr lang="es-ES_tradnl" sz="2800" kern="1200" dirty="0"/>
        </a:p>
      </dsp:txBody>
      <dsp:txXfrm>
        <a:off x="477085" y="1987733"/>
        <a:ext cx="6785854" cy="11187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A2467-E92A-FB48-83B7-03D84AB8F21E}">
      <dsp:nvSpPr>
        <dsp:cNvPr id="0" name=""/>
        <dsp:cNvSpPr/>
      </dsp:nvSpPr>
      <dsp:spPr>
        <a:xfrm>
          <a:off x="0" y="255259"/>
          <a:ext cx="8608747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D7EF26-F37C-B244-8204-127C25B2973E}">
      <dsp:nvSpPr>
        <dsp:cNvPr id="0" name=""/>
        <dsp:cNvSpPr/>
      </dsp:nvSpPr>
      <dsp:spPr>
        <a:xfrm>
          <a:off x="411950" y="33859"/>
          <a:ext cx="8196796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773" tIns="0" rIns="22777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400" kern="1200" baseline="0" dirty="0" smtClean="0"/>
            <a:t>Termino de pruebas – </a:t>
          </a:r>
          <a:r>
            <a:rPr lang="es-ES_tradnl" sz="2400" kern="1200" baseline="0" dirty="0" smtClean="0"/>
            <a:t>MAYO</a:t>
          </a:r>
          <a:endParaRPr lang="es-ES_tradnl" sz="2400" kern="1200" dirty="0"/>
        </a:p>
      </dsp:txBody>
      <dsp:txXfrm>
        <a:off x="433566" y="55475"/>
        <a:ext cx="8153564" cy="399568"/>
      </dsp:txXfrm>
    </dsp:sp>
    <dsp:sp modelId="{ED3903A8-DDAA-2A4F-A373-2F481D93DBD9}">
      <dsp:nvSpPr>
        <dsp:cNvPr id="0" name=""/>
        <dsp:cNvSpPr/>
      </dsp:nvSpPr>
      <dsp:spPr>
        <a:xfrm>
          <a:off x="0" y="935659"/>
          <a:ext cx="8608747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8FF77D-E75C-5A43-9E29-7178C8520A54}">
      <dsp:nvSpPr>
        <dsp:cNvPr id="0" name=""/>
        <dsp:cNvSpPr/>
      </dsp:nvSpPr>
      <dsp:spPr>
        <a:xfrm>
          <a:off x="430437" y="714259"/>
          <a:ext cx="6026122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773" tIns="0" rIns="227773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500" kern="1200" dirty="0" smtClean="0"/>
            <a:t>Reunión con UNINET SOC</a:t>
          </a:r>
          <a:endParaRPr lang="es-ES_tradnl" sz="1500" kern="1200" dirty="0"/>
        </a:p>
      </dsp:txBody>
      <dsp:txXfrm>
        <a:off x="452053" y="735875"/>
        <a:ext cx="5982890" cy="399568"/>
      </dsp:txXfrm>
    </dsp:sp>
    <dsp:sp modelId="{26F1A6B5-8743-604A-8409-A2FFA5673749}">
      <dsp:nvSpPr>
        <dsp:cNvPr id="0" name=""/>
        <dsp:cNvSpPr/>
      </dsp:nvSpPr>
      <dsp:spPr>
        <a:xfrm>
          <a:off x="0" y="1616060"/>
          <a:ext cx="8608747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0AFDFF-F827-0E4B-A94C-744A9FC279C5}">
      <dsp:nvSpPr>
        <dsp:cNvPr id="0" name=""/>
        <dsp:cNvSpPr/>
      </dsp:nvSpPr>
      <dsp:spPr>
        <a:xfrm>
          <a:off x="430437" y="1394659"/>
          <a:ext cx="6026122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773" tIns="0" rIns="227773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500" kern="1200" dirty="0" smtClean="0"/>
            <a:t>Entrega de LOGS de equipos instalados</a:t>
          </a:r>
          <a:endParaRPr lang="es-ES_tradnl" sz="1500" kern="1200" dirty="0"/>
        </a:p>
      </dsp:txBody>
      <dsp:txXfrm>
        <a:off x="452053" y="1416275"/>
        <a:ext cx="5982890" cy="399568"/>
      </dsp:txXfrm>
    </dsp:sp>
    <dsp:sp modelId="{5BA14167-636B-9147-B7C5-4B178331024E}">
      <dsp:nvSpPr>
        <dsp:cNvPr id="0" name=""/>
        <dsp:cNvSpPr/>
      </dsp:nvSpPr>
      <dsp:spPr>
        <a:xfrm>
          <a:off x="0" y="2296460"/>
          <a:ext cx="8608747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D36035-D5FD-5747-9C9F-48D53C58E825}">
      <dsp:nvSpPr>
        <dsp:cNvPr id="0" name=""/>
        <dsp:cNvSpPr/>
      </dsp:nvSpPr>
      <dsp:spPr>
        <a:xfrm>
          <a:off x="430437" y="2075060"/>
          <a:ext cx="6026122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773" tIns="0" rIns="227773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500" kern="1200" dirty="0" smtClean="0"/>
            <a:t>Reunión con encargado del área de seguridad informática CONACYT</a:t>
          </a:r>
          <a:endParaRPr lang="es-ES_tradnl" sz="1500" kern="1200" dirty="0"/>
        </a:p>
      </dsp:txBody>
      <dsp:txXfrm>
        <a:off x="452053" y="2096676"/>
        <a:ext cx="5982890" cy="399568"/>
      </dsp:txXfrm>
    </dsp:sp>
    <dsp:sp modelId="{32DA2AE3-ADB4-A54E-9CB9-3165A702F0C8}">
      <dsp:nvSpPr>
        <dsp:cNvPr id="0" name=""/>
        <dsp:cNvSpPr/>
      </dsp:nvSpPr>
      <dsp:spPr>
        <a:xfrm>
          <a:off x="0" y="2976860"/>
          <a:ext cx="8608747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D11448-34F7-994B-867B-E7C7C1357900}">
      <dsp:nvSpPr>
        <dsp:cNvPr id="0" name=""/>
        <dsp:cNvSpPr/>
      </dsp:nvSpPr>
      <dsp:spPr>
        <a:xfrm>
          <a:off x="430437" y="2755460"/>
          <a:ext cx="6026122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773" tIns="0" rIns="227773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500" kern="1200" dirty="0" smtClean="0"/>
            <a:t>Entrega de configuraciones por parte de ALCATEL</a:t>
          </a:r>
          <a:endParaRPr lang="es-ES_tradnl" sz="1500" kern="1200" dirty="0"/>
        </a:p>
      </dsp:txBody>
      <dsp:txXfrm>
        <a:off x="452053" y="2777076"/>
        <a:ext cx="5982890" cy="399568"/>
      </dsp:txXfrm>
    </dsp:sp>
    <dsp:sp modelId="{313B0461-B56F-704D-A0EA-0B5565848C2E}">
      <dsp:nvSpPr>
        <dsp:cNvPr id="0" name=""/>
        <dsp:cNvSpPr/>
      </dsp:nvSpPr>
      <dsp:spPr>
        <a:xfrm>
          <a:off x="0" y="3657260"/>
          <a:ext cx="8608747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BE331E-999D-3B4B-B7F2-7ABAA39B897B}">
      <dsp:nvSpPr>
        <dsp:cNvPr id="0" name=""/>
        <dsp:cNvSpPr/>
      </dsp:nvSpPr>
      <dsp:spPr>
        <a:xfrm>
          <a:off x="430437" y="3435860"/>
          <a:ext cx="6026122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773" tIns="0" rIns="227773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500" kern="1200" dirty="0" smtClean="0"/>
            <a:t>Puesta en marcha de las</a:t>
          </a:r>
          <a:r>
            <a:rPr lang="es-ES_tradnl" sz="1500" kern="1200" baseline="0" dirty="0" smtClean="0"/>
            <a:t> encuestas</a:t>
          </a:r>
        </a:p>
      </dsp:txBody>
      <dsp:txXfrm>
        <a:off x="452053" y="3457476"/>
        <a:ext cx="5982890" cy="399568"/>
      </dsp:txXfrm>
    </dsp:sp>
    <dsp:sp modelId="{116D888E-9EBB-6D4F-B172-8628F6122BBC}">
      <dsp:nvSpPr>
        <dsp:cNvPr id="0" name=""/>
        <dsp:cNvSpPr/>
      </dsp:nvSpPr>
      <dsp:spPr>
        <a:xfrm>
          <a:off x="0" y="4337659"/>
          <a:ext cx="8608747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CB7745-0E86-204F-BED8-12515F5B6012}">
      <dsp:nvSpPr>
        <dsp:cNvPr id="0" name=""/>
        <dsp:cNvSpPr/>
      </dsp:nvSpPr>
      <dsp:spPr>
        <a:xfrm>
          <a:off x="409840" y="4116260"/>
          <a:ext cx="8196796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773" tIns="0" rIns="22777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400" kern="1200" dirty="0" smtClean="0"/>
            <a:t>Entrega de supervisión </a:t>
          </a:r>
          <a:r>
            <a:rPr lang="es-ES_tradnl" sz="2400" kern="1200" dirty="0" smtClean="0"/>
            <a:t>-</a:t>
          </a:r>
          <a:r>
            <a:rPr lang="es-ES_tradnl" sz="2400" kern="1200" baseline="0" dirty="0" smtClean="0"/>
            <a:t> MAYO</a:t>
          </a:r>
          <a:endParaRPr lang="es-ES_tradnl" sz="2400" kern="1200" dirty="0"/>
        </a:p>
      </dsp:txBody>
      <dsp:txXfrm>
        <a:off x="431456" y="4137876"/>
        <a:ext cx="8153564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8EA6C-F7D2-5048-BD5C-B93F6D7E48B1}" type="datetimeFigureOut">
              <a:rPr lang="es-ES_tradnl" smtClean="0"/>
              <a:t>16/5/16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DF608-C77E-1E4E-AAC8-FD8B7FD907B7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65204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8EA6C-F7D2-5048-BD5C-B93F6D7E48B1}" type="datetimeFigureOut">
              <a:rPr lang="es-ES_tradnl" smtClean="0"/>
              <a:t>16/5/16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DF608-C77E-1E4E-AAC8-FD8B7FD907B7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0830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8EA6C-F7D2-5048-BD5C-B93F6D7E48B1}" type="datetimeFigureOut">
              <a:rPr lang="es-ES_tradnl" smtClean="0"/>
              <a:t>16/5/16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DF608-C77E-1E4E-AAC8-FD8B7FD907B7}" type="slidenum">
              <a:rPr lang="es-ES_tradnl" smtClean="0"/>
              <a:t>‹Nr.›</a:t>
            </a:fld>
            <a:endParaRPr lang="es-ES_trad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7756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8EA6C-F7D2-5048-BD5C-B93F6D7E48B1}" type="datetimeFigureOut">
              <a:rPr lang="es-ES_tradnl" smtClean="0"/>
              <a:t>16/5/16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DF608-C77E-1E4E-AAC8-FD8B7FD907B7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74799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8EA6C-F7D2-5048-BD5C-B93F6D7E48B1}" type="datetimeFigureOut">
              <a:rPr lang="es-ES_tradnl" smtClean="0"/>
              <a:t>16/5/16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DF608-C77E-1E4E-AAC8-FD8B7FD907B7}" type="slidenum">
              <a:rPr lang="es-ES_tradnl" smtClean="0"/>
              <a:t>‹Nr.›</a:t>
            </a:fld>
            <a:endParaRPr lang="es-ES_trad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6819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8EA6C-F7D2-5048-BD5C-B93F6D7E48B1}" type="datetimeFigureOut">
              <a:rPr lang="es-ES_tradnl" smtClean="0"/>
              <a:t>16/5/16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DF608-C77E-1E4E-AAC8-FD8B7FD907B7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85799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8EA6C-F7D2-5048-BD5C-B93F6D7E48B1}" type="datetimeFigureOut">
              <a:rPr lang="es-ES_tradnl" smtClean="0"/>
              <a:t>16/5/16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DF608-C77E-1E4E-AAC8-FD8B7FD907B7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14218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8EA6C-F7D2-5048-BD5C-B93F6D7E48B1}" type="datetimeFigureOut">
              <a:rPr lang="es-ES_tradnl" smtClean="0"/>
              <a:t>16/5/16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DF608-C77E-1E4E-AAC8-FD8B7FD907B7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8183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8EA6C-F7D2-5048-BD5C-B93F6D7E48B1}" type="datetimeFigureOut">
              <a:rPr lang="es-ES_tradnl" smtClean="0"/>
              <a:t>16/5/16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DF608-C77E-1E4E-AAC8-FD8B7FD907B7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69602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8EA6C-F7D2-5048-BD5C-B93F6D7E48B1}" type="datetimeFigureOut">
              <a:rPr lang="es-ES_tradnl" smtClean="0"/>
              <a:t>16/5/16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DF608-C77E-1E4E-AAC8-FD8B7FD907B7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3063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8EA6C-F7D2-5048-BD5C-B93F6D7E48B1}" type="datetimeFigureOut">
              <a:rPr lang="es-ES_tradnl" smtClean="0"/>
              <a:t>16/5/16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DF608-C77E-1E4E-AAC8-FD8B7FD907B7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6520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8EA6C-F7D2-5048-BD5C-B93F6D7E48B1}" type="datetimeFigureOut">
              <a:rPr lang="es-ES_tradnl" smtClean="0"/>
              <a:t>16/5/16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DF608-C77E-1E4E-AAC8-FD8B7FD907B7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0705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8EA6C-F7D2-5048-BD5C-B93F6D7E48B1}" type="datetimeFigureOut">
              <a:rPr lang="es-ES_tradnl" smtClean="0"/>
              <a:t>16/5/16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DF608-C77E-1E4E-AAC8-FD8B7FD907B7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64325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8EA6C-F7D2-5048-BD5C-B93F6D7E48B1}" type="datetimeFigureOut">
              <a:rPr lang="es-ES_tradnl" smtClean="0"/>
              <a:t>16/5/16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DF608-C77E-1E4E-AAC8-FD8B7FD907B7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97893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8EA6C-F7D2-5048-BD5C-B93F6D7E48B1}" type="datetimeFigureOut">
              <a:rPr lang="es-ES_tradnl" smtClean="0"/>
              <a:t>16/5/16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DF608-C77E-1E4E-AAC8-FD8B7FD907B7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10528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DF608-C77E-1E4E-AAC8-FD8B7FD907B7}" type="slidenum">
              <a:rPr lang="es-ES_tradnl" smtClean="0"/>
              <a:t>‹Nr.›</a:t>
            </a:fld>
            <a:endParaRPr lang="es-ES_trad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8EA6C-F7D2-5048-BD5C-B93F6D7E48B1}" type="datetimeFigureOut">
              <a:rPr lang="es-ES_tradnl" smtClean="0"/>
              <a:t>16/5/16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8532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8EA6C-F7D2-5048-BD5C-B93F6D7E48B1}" type="datetimeFigureOut">
              <a:rPr lang="es-ES_tradnl" smtClean="0"/>
              <a:t>16/5/16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54DF608-C77E-1E4E-AAC8-FD8B7FD907B7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77565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  <p:sldLayoutId id="2147483942" r:id="rId12"/>
    <p:sldLayoutId id="2147483943" r:id="rId13"/>
    <p:sldLayoutId id="2147483944" r:id="rId14"/>
    <p:sldLayoutId id="2147483945" r:id="rId15"/>
    <p:sldLayoutId id="21474839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sz="6600" dirty="0" smtClean="0"/>
              <a:t>Sesión Informativa</a:t>
            </a:r>
            <a:endParaRPr lang="es-ES_tradnl" sz="6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s-ES_tradnl" b="1" dirty="0" smtClean="0"/>
              <a:t>Aplicación del “Sistema </a:t>
            </a:r>
            <a:r>
              <a:rPr lang="es-ES_tradnl" b="1" dirty="0" err="1" smtClean="0"/>
              <a:t>Pakal</a:t>
            </a:r>
            <a:r>
              <a:rPr lang="es-ES_tradnl" b="1" dirty="0" smtClean="0"/>
              <a:t>” al </a:t>
            </a:r>
            <a:r>
              <a:rPr lang="es-ES" dirty="0"/>
              <a:t>Contrato Abierto de Prestación de Servicios de Red Local de Comunicaciones UNINET, S. A. de C. V., del CONACYT, C-30/2014</a:t>
            </a:r>
            <a:r>
              <a:rPr lang="es-ES_tradnl" dirty="0"/>
              <a:t> </a:t>
            </a:r>
            <a:endParaRPr lang="es-ES_tradnl" b="1" dirty="0" smtClean="0"/>
          </a:p>
          <a:p>
            <a:r>
              <a:rPr lang="es-ES_tradnl" b="1" dirty="0" smtClean="0"/>
              <a:t>16</a:t>
            </a:r>
            <a:r>
              <a:rPr lang="es-ES_tradnl" b="1" dirty="0" smtClean="0"/>
              <a:t> MAYO </a:t>
            </a:r>
            <a:r>
              <a:rPr lang="es-ES_tradnl" b="1" dirty="0" smtClean="0"/>
              <a:t>2016</a:t>
            </a:r>
          </a:p>
          <a:p>
            <a:r>
              <a:rPr lang="es-ES_tradnl" dirty="0" smtClean="0"/>
              <a:t> </a:t>
            </a:r>
            <a:endParaRPr lang="es-ES_tradn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095" y="878351"/>
            <a:ext cx="5281875" cy="15261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408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Avance general</a:t>
            </a:r>
            <a:endParaRPr lang="es-ES_tradnl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7900973"/>
              </p:ext>
            </p:extLst>
          </p:nvPr>
        </p:nvGraphicFramePr>
        <p:xfrm>
          <a:off x="391382" y="2160588"/>
          <a:ext cx="9532107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31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Próximos pasos</a:t>
            </a:r>
            <a:endParaRPr lang="es-ES_tradnl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9262009"/>
              </p:ext>
            </p:extLst>
          </p:nvPr>
        </p:nvGraphicFramePr>
        <p:xfrm>
          <a:off x="677864" y="1588958"/>
          <a:ext cx="8331226" cy="3627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059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Cronograma Actualizado</a:t>
            </a:r>
            <a:endParaRPr lang="es-ES_tradnl" dirty="0"/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001100545"/>
              </p:ext>
            </p:extLst>
          </p:nvPr>
        </p:nvGraphicFramePr>
        <p:xfrm>
          <a:off x="1376500" y="1358672"/>
          <a:ext cx="8608747" cy="4749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647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2016</a:t>
            </a:r>
            <a:endParaRPr lang="es-ES_tradn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151" y="2752121"/>
            <a:ext cx="5281875" cy="15261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8098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719</TotalTime>
  <Words>115</Words>
  <Application>Microsoft Macintosh PowerPoint</Application>
  <PresentationFormat>Panorámica</PresentationFormat>
  <Paragraphs>20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Trebuchet MS</vt:lpstr>
      <vt:lpstr>Wingdings 3</vt:lpstr>
      <vt:lpstr>Arial</vt:lpstr>
      <vt:lpstr>Faceta</vt:lpstr>
      <vt:lpstr>Sesión Informativa</vt:lpstr>
      <vt:lpstr>Avance general</vt:lpstr>
      <vt:lpstr>Próximos pasos</vt:lpstr>
      <vt:lpstr>Cronograma Actualizado</vt:lpstr>
      <vt:lpstr>2016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 OFF</dc:title>
  <dc:creator>Eduardo Martínez</dc:creator>
  <cp:lastModifiedBy>Eduardo Martínez</cp:lastModifiedBy>
  <cp:revision>86</cp:revision>
  <dcterms:created xsi:type="dcterms:W3CDTF">2016-01-15T18:07:23Z</dcterms:created>
  <dcterms:modified xsi:type="dcterms:W3CDTF">2016-05-16T15:44:01Z</dcterms:modified>
</cp:coreProperties>
</file>