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9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7DF07E3-259C-4550-8559-9D599FCDBF64}">
          <p14:sldIdLst>
            <p14:sldId id="299"/>
          </p14:sldIdLst>
        </p14:section>
        <p14:section name="Sección sin título" id="{B44E8588-28EF-4B2A-BDFB-513BFC74D7D9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doval Salazar Juan Eduardo" initials="SSJ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590" autoAdjust="0"/>
  </p:normalViewPr>
  <p:slideViewPr>
    <p:cSldViewPr>
      <p:cViewPr>
        <p:scale>
          <a:sx n="100" d="100"/>
          <a:sy n="100" d="100"/>
        </p:scale>
        <p:origin x="-74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D24D-3903-4FF6-9143-0A91D3AF622F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5B5C5-26F6-482B-A6C9-0F66C634E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2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03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4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55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72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0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2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84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554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65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3CC1-AD65-43C4-BC35-72279571A885}" type="datetimeFigureOut">
              <a:rPr lang="es-MX" smtClean="0"/>
              <a:t>13/07/2016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9912-671B-4190-860C-3A93225EFE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9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786" y="229083"/>
            <a:ext cx="2597381" cy="103756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4543" y="173539"/>
            <a:ext cx="2453794" cy="1058805"/>
          </a:xfrm>
          <a:prstGeom prst="rect">
            <a:avLst/>
          </a:prstGeom>
        </p:spPr>
      </p:pic>
      <p:pic>
        <p:nvPicPr>
          <p:cNvPr id="15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1883"/>
            <a:ext cx="9144000" cy="94967"/>
          </a:xfrm>
          <a:prstGeom prst="rect">
            <a:avLst/>
          </a:prstGeom>
        </p:spPr>
      </p:pic>
      <p:sp>
        <p:nvSpPr>
          <p:cNvPr id="39" name="Título 1"/>
          <p:cNvSpPr txBox="1">
            <a:spLocks/>
          </p:cNvSpPr>
          <p:nvPr/>
        </p:nvSpPr>
        <p:spPr>
          <a:xfrm>
            <a:off x="0" y="2492896"/>
            <a:ext cx="9144000" cy="153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>
                <a:solidFill>
                  <a:schemeClr val="accent1">
                    <a:lumMod val="75000"/>
                  </a:schemeClr>
                </a:solidFill>
                <a:latin typeface="Adobe Caslon Pro"/>
                <a:ea typeface="+mn-ea"/>
                <a:cs typeface="Adobe Caslon Pro"/>
              </a:rPr>
              <a:t>Órgano Interno de </a:t>
            </a:r>
          </a:p>
          <a:p>
            <a:r>
              <a:rPr lang="es-ES" sz="4800" dirty="0" smtClean="0">
                <a:solidFill>
                  <a:schemeClr val="accent1">
                    <a:lumMod val="75000"/>
                  </a:schemeClr>
                </a:solidFill>
                <a:latin typeface="Adobe Caslon Pro"/>
                <a:ea typeface="+mn-ea"/>
                <a:cs typeface="Adobe Caslon Pro"/>
              </a:rPr>
              <a:t>Control en la CNBV</a:t>
            </a:r>
            <a:endParaRPr lang="es-ES" sz="4800" dirty="0">
              <a:solidFill>
                <a:schemeClr val="accent1">
                  <a:lumMod val="75000"/>
                </a:schemeClr>
              </a:solidFill>
              <a:latin typeface="Adobe Caslon Pro"/>
              <a:ea typeface="+mn-ea"/>
              <a:cs typeface="Adobe Caslon Pro"/>
            </a:endParaRPr>
          </a:p>
        </p:txBody>
      </p:sp>
      <p:sp>
        <p:nvSpPr>
          <p:cNvPr id="41" name="Subtítulo 2"/>
          <p:cNvSpPr txBox="1">
            <a:spLocks/>
          </p:cNvSpPr>
          <p:nvPr/>
        </p:nvSpPr>
        <p:spPr>
          <a:xfrm>
            <a:off x="5997" y="3904393"/>
            <a:ext cx="9143999" cy="123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 dirty="0" smtClean="0">
              <a:solidFill>
                <a:schemeClr val="bg1"/>
              </a:solidFill>
              <a:latin typeface="Adobe Caslon Pro Bold"/>
              <a:cs typeface="Adobe Caslon Pro Bold"/>
            </a:endParaRPr>
          </a:p>
          <a:p>
            <a:pPr marL="0" indent="0" algn="ctr">
              <a:buNone/>
            </a:pPr>
            <a:r>
              <a:rPr lang="es-ES" sz="3400" b="1" dirty="0" smtClean="0">
                <a:solidFill>
                  <a:srgbClr val="002060"/>
                </a:solidFill>
                <a:latin typeface="Adobe Caslon Pro Bold"/>
                <a:cs typeface="Adobe Caslon Pro Bold"/>
              </a:rPr>
              <a:t>PROGRAMA ANUAL DE TRABAJO 2015</a:t>
            </a:r>
          </a:p>
        </p:txBody>
      </p:sp>
    </p:spTree>
    <p:extLst>
      <p:ext uri="{BB962C8B-B14F-4D97-AF65-F5344CB8AC3E}">
        <p14:creationId xmlns:p14="http://schemas.microsoft.com/office/powerpoint/2010/main" val="864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12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Sandoval Salazar Juan Eduardo</dc:creator>
  <cp:lastModifiedBy>Lopez Guzman Susana Carolina</cp:lastModifiedBy>
  <cp:revision>237</cp:revision>
  <cp:lastPrinted>2015-01-08T22:54:54Z</cp:lastPrinted>
  <dcterms:created xsi:type="dcterms:W3CDTF">2014-09-17T16:19:53Z</dcterms:created>
  <dcterms:modified xsi:type="dcterms:W3CDTF">2016-07-13T18:46:35Z</dcterms:modified>
</cp:coreProperties>
</file>