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0" autoAdjust="0"/>
    <p:restoredTop sz="86410"/>
  </p:normalViewPr>
  <p:slideViewPr>
    <p:cSldViewPr snapToGrid="0">
      <p:cViewPr varScale="1">
        <p:scale>
          <a:sx n="62" d="100"/>
          <a:sy n="62" d="100"/>
        </p:scale>
        <p:origin x="372"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305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E90D4C-5E95-4004-8CE8-534CB36CA051}" type="datetimeFigureOut">
              <a:rPr lang="en-US" smtClean="0"/>
              <a:t>10/17/2025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D1D9C1-9869-4F3B-B816-EB28352BB1B2}" type="slidenum">
              <a:rPr lang="en-US" smtClean="0"/>
              <a:t>‹#›</a:t>
            </a:fld>
            <a:endParaRPr lang="en-US"/>
          </a:p>
        </p:txBody>
      </p:sp>
    </p:spTree>
    <p:extLst>
      <p:ext uri="{BB962C8B-B14F-4D97-AF65-F5344CB8AC3E}">
        <p14:creationId xmlns:p14="http://schemas.microsoft.com/office/powerpoint/2010/main" val="634059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welcome to my “Sims 4 - </a:t>
            </a:r>
            <a:r>
              <a:rPr lang="en-US" dirty="0" err="1"/>
              <a:t>Diffy</a:t>
            </a:r>
            <a:r>
              <a:rPr lang="en-US" dirty="0"/>
              <a:t> Cult Challenge”</a:t>
            </a:r>
            <a:endParaRPr lang="en-US" b="0" dirty="0">
              <a:effectLst/>
            </a:endParaRPr>
          </a:p>
          <a:p>
            <a:br>
              <a:rPr lang="en-US" b="0" dirty="0">
                <a:effectLst/>
              </a:rPr>
            </a:br>
            <a:endParaRPr lang="en-US" b="0" dirty="0">
              <a:effectLst/>
            </a:endParaRPr>
          </a:p>
          <a:p>
            <a:r>
              <a:rPr lang="en-US" dirty="0"/>
              <a:t>If you have stumbled onto this I assume you are interested in Sims 4 Legacy challenges, but for those of you who don’t know what they are here is a very quick run down:</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8ED1D9C1-9869-4F3B-B816-EB28352BB1B2}" type="slidenum">
              <a:rPr lang="en-US" smtClean="0"/>
              <a:t>1</a:t>
            </a:fld>
            <a:endParaRPr lang="en-US"/>
          </a:p>
        </p:txBody>
      </p:sp>
    </p:spTree>
    <p:extLst>
      <p:ext uri="{BB962C8B-B14F-4D97-AF65-F5344CB8AC3E}">
        <p14:creationId xmlns:p14="http://schemas.microsoft.com/office/powerpoint/2010/main" val="189596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TS4 allows you to live out generation after generation, and because of this simmers out there have come up with unique ways of exploring these options. With this came “Legacy Challenges”</a:t>
            </a:r>
            <a:endParaRPr lang="en-US" b="0" dirty="0">
              <a:effectLst/>
            </a:endParaRPr>
          </a:p>
          <a:p>
            <a:br>
              <a:rPr lang="en-US" b="0" dirty="0">
                <a:effectLst/>
              </a:rPr>
            </a:br>
            <a:endParaRPr lang="en-US" b="0" dirty="0">
              <a:effectLst/>
            </a:endParaRPr>
          </a:p>
          <a:p>
            <a:r>
              <a:rPr lang="en-US" dirty="0"/>
              <a:t>Some of these more notable challenges being:</a:t>
            </a:r>
            <a:endParaRPr lang="en-US" b="0" dirty="0">
              <a:effectLst/>
            </a:endParaRPr>
          </a:p>
          <a:p>
            <a:pPr fontAlgn="base"/>
            <a:r>
              <a:rPr lang="en-US" dirty="0" err="1"/>
              <a:t>Morbids</a:t>
            </a:r>
            <a:r>
              <a:rPr lang="en-US" dirty="0"/>
              <a:t> - Ultimate Decade Challenge</a:t>
            </a:r>
          </a:p>
          <a:p>
            <a:pPr fontAlgn="base"/>
            <a:r>
              <a:rPr lang="en-US" dirty="0"/>
              <a:t>Little </a:t>
            </a:r>
            <a:r>
              <a:rPr lang="en-US" dirty="0" err="1"/>
              <a:t>Simsies</a:t>
            </a:r>
            <a:r>
              <a:rPr lang="en-US" dirty="0"/>
              <a:t> - Very Berry Challenge, and her new Very Veggie Challenge</a:t>
            </a:r>
          </a:p>
          <a:p>
            <a:endParaRPr lang="en-US" dirty="0"/>
          </a:p>
        </p:txBody>
      </p:sp>
      <p:sp>
        <p:nvSpPr>
          <p:cNvPr id="4" name="Slide Number Placeholder 3"/>
          <p:cNvSpPr>
            <a:spLocks noGrp="1"/>
          </p:cNvSpPr>
          <p:nvPr>
            <p:ph type="sldNum" sz="quarter" idx="5"/>
          </p:nvPr>
        </p:nvSpPr>
        <p:spPr/>
        <p:txBody>
          <a:bodyPr/>
          <a:lstStyle/>
          <a:p>
            <a:fld id="{8ED1D9C1-9869-4F3B-B816-EB28352BB1B2}" type="slidenum">
              <a:rPr lang="en-US" smtClean="0"/>
              <a:t>2</a:t>
            </a:fld>
            <a:endParaRPr lang="en-US"/>
          </a:p>
        </p:txBody>
      </p:sp>
    </p:spTree>
    <p:extLst>
      <p:ext uri="{BB962C8B-B14F-4D97-AF65-F5344CB8AC3E}">
        <p14:creationId xmlns:p14="http://schemas.microsoft.com/office/powerpoint/2010/main" val="4195293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10/17/2025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45164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10/17/2025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72790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10/17/2025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79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10/17/2025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562931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10/17/2025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830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10/17/2025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26779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10/17/2025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452186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10/17/2025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384250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10/17/2025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878256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10/17/2025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115829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10/17/2025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93691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10/17/2025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12461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0" r:id="rId6"/>
    <p:sldLayoutId id="2147483686" r:id="rId7"/>
    <p:sldLayoutId id="2147483687" r:id="rId8"/>
    <p:sldLayoutId id="2147483688" r:id="rId9"/>
    <p:sldLayoutId id="2147483689" r:id="rId10"/>
    <p:sldLayoutId id="214748369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Picture 3" descr="Holographic neon on a shiny background">
            <a:extLst>
              <a:ext uri="{FF2B5EF4-FFF2-40B4-BE49-F238E27FC236}">
                <a16:creationId xmlns:a16="http://schemas.microsoft.com/office/drawing/2014/main" id="{C1CB2368-3C7D-9CE6-8673-CE7AA64515C9}"/>
              </a:ext>
            </a:extLst>
          </p:cNvPr>
          <p:cNvPicPr>
            <a:picLocks noChangeAspect="1"/>
          </p:cNvPicPr>
          <p:nvPr/>
        </p:nvPicPr>
        <p:blipFill>
          <a:blip r:embed="rId3"/>
          <a:srcRect t="20760" r="9091" b="2631"/>
          <a:stretch>
            <a:fillRect/>
          </a:stretch>
        </p:blipFill>
        <p:spPr>
          <a:xfrm>
            <a:off x="1" y="1"/>
            <a:ext cx="12191999" cy="6857999"/>
          </a:xfrm>
          <a:prstGeom prst="rect">
            <a:avLst/>
          </a:prstGeom>
        </p:spPr>
      </p:pic>
      <p:sp>
        <p:nvSpPr>
          <p:cNvPr id="20" name="Rectangle 19">
            <a:extLst>
              <a:ext uri="{FF2B5EF4-FFF2-40B4-BE49-F238E27FC236}">
                <a16:creationId xmlns:a16="http://schemas.microsoft.com/office/drawing/2014/main" id="{72E284DE-AB43-1296-3166-892F44A3A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3183" y="173181"/>
            <a:ext cx="6858002" cy="6511640"/>
          </a:xfrm>
          <a:prstGeom prst="rect">
            <a:avLst/>
          </a:prstGeom>
          <a:gradFill>
            <a:gsLst>
              <a:gs pos="0">
                <a:schemeClr val="bg1">
                  <a:alpha val="0"/>
                </a:schemeClr>
              </a:gs>
              <a:gs pos="46000">
                <a:schemeClr val="bg1">
                  <a:alpha val="30000"/>
                </a:schemeClr>
              </a:gs>
              <a:gs pos="26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07FEC5AD-0EC2-3600-6A60-A435A6D2BBE3}"/>
              </a:ext>
            </a:extLst>
          </p:cNvPr>
          <p:cNvSpPr>
            <a:spLocks noGrp="1"/>
          </p:cNvSpPr>
          <p:nvPr>
            <p:ph type="ctrTitle"/>
          </p:nvPr>
        </p:nvSpPr>
        <p:spPr>
          <a:xfrm>
            <a:off x="457195" y="701964"/>
            <a:ext cx="5370950" cy="3640303"/>
          </a:xfrm>
        </p:spPr>
        <p:txBody>
          <a:bodyPr anchor="t">
            <a:normAutofit/>
          </a:bodyPr>
          <a:lstStyle/>
          <a:p>
            <a:r>
              <a:rPr lang="en-US" sz="6000" dirty="0">
                <a:solidFill>
                  <a:srgbClr val="FFFFFF"/>
                </a:solidFill>
              </a:rPr>
              <a:t>TS4 – </a:t>
            </a:r>
            <a:r>
              <a:rPr lang="en-US" sz="6000" dirty="0" err="1">
                <a:solidFill>
                  <a:srgbClr val="FFFFFF"/>
                </a:solidFill>
              </a:rPr>
              <a:t>Diffy</a:t>
            </a:r>
            <a:r>
              <a:rPr lang="en-US" sz="6000" dirty="0">
                <a:solidFill>
                  <a:srgbClr val="FFFFFF"/>
                </a:solidFill>
              </a:rPr>
              <a:t> Cult Legacy Challenge</a:t>
            </a:r>
          </a:p>
        </p:txBody>
      </p:sp>
      <p:sp>
        <p:nvSpPr>
          <p:cNvPr id="3" name="Subtitle 2">
            <a:extLst>
              <a:ext uri="{FF2B5EF4-FFF2-40B4-BE49-F238E27FC236}">
                <a16:creationId xmlns:a16="http://schemas.microsoft.com/office/drawing/2014/main" id="{59623345-6AC5-E6CE-48D7-3881F8812011}"/>
              </a:ext>
            </a:extLst>
          </p:cNvPr>
          <p:cNvSpPr>
            <a:spLocks noGrp="1"/>
          </p:cNvSpPr>
          <p:nvPr>
            <p:ph type="subTitle" idx="1"/>
          </p:nvPr>
        </p:nvSpPr>
        <p:spPr>
          <a:xfrm>
            <a:off x="468090" y="5253050"/>
            <a:ext cx="3888419" cy="969264"/>
          </a:xfrm>
        </p:spPr>
        <p:txBody>
          <a:bodyPr anchor="t">
            <a:normAutofit/>
          </a:bodyPr>
          <a:lstStyle/>
          <a:p>
            <a:r>
              <a:rPr lang="en-US" sz="2000" dirty="0">
                <a:solidFill>
                  <a:srgbClr val="FFFFFF"/>
                </a:solidFill>
              </a:rPr>
              <a:t>Oct 20, 2025</a:t>
            </a:r>
          </a:p>
        </p:txBody>
      </p:sp>
      <p:cxnSp>
        <p:nvCxnSpPr>
          <p:cNvPr id="22" name="Straight Connector 21">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32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1685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D08FC19-716B-A4A3-DBD2-181DDA4813A3}"/>
              </a:ext>
            </a:extLst>
          </p:cNvPr>
          <p:cNvPicPr>
            <a:picLocks noChangeAspect="1"/>
          </p:cNvPicPr>
          <p:nvPr/>
        </p:nvPicPr>
        <p:blipFill>
          <a:blip r:embed="rId3"/>
          <a:stretch>
            <a:fillRect/>
          </a:stretch>
        </p:blipFill>
        <p:spPr>
          <a:xfrm>
            <a:off x="1929152" y="2999041"/>
            <a:ext cx="2735838" cy="3692353"/>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6B99860E-1619-4DEE-23F6-F477B0291DC0}"/>
              </a:ext>
            </a:extLst>
          </p:cNvPr>
          <p:cNvSpPr>
            <a:spLocks noGrp="1"/>
          </p:cNvSpPr>
          <p:nvPr>
            <p:ph type="title"/>
          </p:nvPr>
        </p:nvSpPr>
        <p:spPr/>
        <p:txBody>
          <a:bodyPr/>
          <a:lstStyle/>
          <a:p>
            <a:r>
              <a:rPr lang="en-US" dirty="0"/>
              <a:t>Sims 4 Legacy Challenges</a:t>
            </a:r>
          </a:p>
        </p:txBody>
      </p:sp>
      <p:sp>
        <p:nvSpPr>
          <p:cNvPr id="3" name="Content Placeholder 2">
            <a:extLst>
              <a:ext uri="{FF2B5EF4-FFF2-40B4-BE49-F238E27FC236}">
                <a16:creationId xmlns:a16="http://schemas.microsoft.com/office/drawing/2014/main" id="{5BB3A0DF-E604-8E30-43FF-D629E09F98DA}"/>
              </a:ext>
            </a:extLst>
          </p:cNvPr>
          <p:cNvSpPr>
            <a:spLocks noGrp="1"/>
          </p:cNvSpPr>
          <p:nvPr>
            <p:ph sz="half" idx="1"/>
          </p:nvPr>
        </p:nvSpPr>
        <p:spPr>
          <a:xfrm>
            <a:off x="640079" y="2498638"/>
            <a:ext cx="5212080" cy="3566160"/>
          </a:xfrm>
        </p:spPr>
        <p:txBody>
          <a:bodyPr/>
          <a:lstStyle/>
          <a:p>
            <a:r>
              <a:rPr lang="en-US" dirty="0" err="1"/>
              <a:t>Morbids</a:t>
            </a:r>
            <a:r>
              <a:rPr lang="en-US" dirty="0"/>
              <a:t> –Ultimate Decade Challenge</a:t>
            </a:r>
          </a:p>
          <a:p>
            <a:endParaRPr lang="en-US" dirty="0"/>
          </a:p>
        </p:txBody>
      </p:sp>
      <p:sp>
        <p:nvSpPr>
          <p:cNvPr id="4" name="Content Placeholder 3">
            <a:extLst>
              <a:ext uri="{FF2B5EF4-FFF2-40B4-BE49-F238E27FC236}">
                <a16:creationId xmlns:a16="http://schemas.microsoft.com/office/drawing/2014/main" id="{1A4C30AA-FF22-6F38-475B-1603FFD8E026}"/>
              </a:ext>
            </a:extLst>
          </p:cNvPr>
          <p:cNvSpPr>
            <a:spLocks noGrp="1"/>
          </p:cNvSpPr>
          <p:nvPr>
            <p:ph sz="half" idx="2"/>
          </p:nvPr>
        </p:nvSpPr>
        <p:spPr/>
        <p:txBody>
          <a:bodyPr/>
          <a:lstStyle/>
          <a:p>
            <a:r>
              <a:rPr lang="en-US" dirty="0"/>
              <a:t>Little </a:t>
            </a:r>
            <a:r>
              <a:rPr lang="en-US" dirty="0" err="1"/>
              <a:t>Simsies</a:t>
            </a:r>
            <a:r>
              <a:rPr lang="en-US" dirty="0"/>
              <a:t> –Very Veggie Challenge</a:t>
            </a:r>
          </a:p>
          <a:p>
            <a:endParaRPr lang="en-US" dirty="0"/>
          </a:p>
        </p:txBody>
      </p:sp>
      <p:pic>
        <p:nvPicPr>
          <p:cNvPr id="8" name="Picture 7">
            <a:extLst>
              <a:ext uri="{FF2B5EF4-FFF2-40B4-BE49-F238E27FC236}">
                <a16:creationId xmlns:a16="http://schemas.microsoft.com/office/drawing/2014/main" id="{8BEA8EBC-11A2-FB54-5C0B-84E20F18E8C3}"/>
              </a:ext>
            </a:extLst>
          </p:cNvPr>
          <p:cNvPicPr>
            <a:picLocks noChangeAspect="1"/>
          </p:cNvPicPr>
          <p:nvPr/>
        </p:nvPicPr>
        <p:blipFill>
          <a:blip r:embed="rId4"/>
          <a:stretch>
            <a:fillRect/>
          </a:stretch>
        </p:blipFill>
        <p:spPr>
          <a:xfrm>
            <a:off x="6187831" y="3236804"/>
            <a:ext cx="4962525" cy="3267075"/>
          </a:xfrm>
          <a:prstGeom prst="rect">
            <a:avLst/>
          </a:prstGeom>
        </p:spPr>
      </p:pic>
    </p:spTree>
    <p:extLst>
      <p:ext uri="{BB962C8B-B14F-4D97-AF65-F5344CB8AC3E}">
        <p14:creationId xmlns:p14="http://schemas.microsoft.com/office/powerpoint/2010/main" val="800807875"/>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239</TotalTime>
  <Words>140</Words>
  <Application>Microsoft Office PowerPoint</Application>
  <PresentationFormat>Widescreen</PresentationFormat>
  <Paragraphs>16</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Aptos</vt:lpstr>
      <vt:lpstr>Arial</vt:lpstr>
      <vt:lpstr>Grandview Display</vt:lpstr>
      <vt:lpstr>Neue Haas Grotesk Text Pro</vt:lpstr>
      <vt:lpstr>DashVTI</vt:lpstr>
      <vt:lpstr>TS4 – Diffy Cult Legacy Challenge</vt:lpstr>
      <vt:lpstr>Sims 4 Legacy 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Walker, Stephanie</dc:creator>
  <cp:lastModifiedBy>Walker, Stephanie</cp:lastModifiedBy>
  <cp:revision>1</cp:revision>
  <dcterms:created xsi:type="dcterms:W3CDTF">2025-10-17T10:40:30Z</dcterms:created>
  <dcterms:modified xsi:type="dcterms:W3CDTF">2025-10-17T14:39:48Z</dcterms:modified>
</cp:coreProperties>
</file>