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5"/>
    <p:sldMasterId id="2147483657" r:id="rId6"/>
  </p:sldMasterIdLst>
  <p:notesMasterIdLst>
    <p:notesMasterId r:id="rId26"/>
  </p:notesMasterIdLst>
  <p:handoutMasterIdLst>
    <p:handoutMasterId r:id="rId27"/>
  </p:handoutMasterIdLst>
  <p:sldIdLst>
    <p:sldId id="292" r:id="rId7"/>
    <p:sldId id="300" r:id="rId8"/>
    <p:sldId id="334" r:id="rId9"/>
    <p:sldId id="329" r:id="rId10"/>
    <p:sldId id="336" r:id="rId11"/>
    <p:sldId id="331" r:id="rId12"/>
    <p:sldId id="357" r:id="rId13"/>
    <p:sldId id="359" r:id="rId14"/>
    <p:sldId id="363" r:id="rId15"/>
    <p:sldId id="361" r:id="rId16"/>
    <p:sldId id="360" r:id="rId17"/>
    <p:sldId id="362" r:id="rId18"/>
    <p:sldId id="364" r:id="rId19"/>
    <p:sldId id="369" r:id="rId20"/>
    <p:sldId id="365" r:id="rId21"/>
    <p:sldId id="366" r:id="rId22"/>
    <p:sldId id="370" r:id="rId23"/>
    <p:sldId id="368" r:id="rId24"/>
    <p:sldId id="302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201" userDrawn="1">
          <p15:clr>
            <a:srgbClr val="A4A3A4"/>
          </p15:clr>
        </p15:guide>
        <p15:guide id="4" pos="5553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8E8"/>
    <a:srgbClr val="ECECEC"/>
    <a:srgbClr val="13E11D"/>
    <a:srgbClr val="33009A"/>
    <a:srgbClr val="2B2B2B"/>
    <a:srgbClr val="0F0F0F"/>
    <a:srgbClr val="CDCDCD"/>
    <a:srgbClr val="DFDFDF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149" autoAdjust="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677"/>
        <p:guide pos="201"/>
        <p:guide pos="5553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12" d="100"/>
          <a:sy n="112" d="100"/>
        </p:scale>
        <p:origin x="52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9" y="8544386"/>
            <a:ext cx="5524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© 2021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B4A17-587D-4D62-B38C-A2AB4EDF2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494865" y="239574"/>
            <a:ext cx="876985" cy="2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9" y="8544386"/>
            <a:ext cx="5493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© 2021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9D206-8F1A-4CA3-9899-9ED18773E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722621" y="171561"/>
            <a:ext cx="754379" cy="2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B7F278B-96C1-472D-A6FC-46D5C5987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2829B-E2C5-44BC-B862-8528BA6E42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invGray">
          <a:xfrm>
            <a:off x="318776" y="1276350"/>
            <a:ext cx="4665974" cy="1704242"/>
          </a:xfrm>
        </p:spPr>
        <p:txBody>
          <a:bodyPr lIns="0" tIns="0" rIns="0" bIns="0" anchor="ctr">
            <a:noAutofit/>
          </a:bodyPr>
          <a:lstStyle>
            <a:lvl1pPr marL="0" indent="0">
              <a:spcAft>
                <a:spcPts val="100"/>
              </a:spcAft>
              <a:buNone/>
              <a:defRPr sz="3200">
                <a:latin typeface="Raleway SemiBold" pitchFamily="2" charset="0"/>
              </a:defRPr>
            </a:lvl1pPr>
            <a:lvl2pPr marL="0" indent="0">
              <a:spcAft>
                <a:spcPts val="100"/>
              </a:spcAft>
              <a:buNone/>
              <a:defRPr sz="2400">
                <a:solidFill>
                  <a:schemeClr val="accent1"/>
                </a:solidFill>
                <a:latin typeface="Raleway SemiBold" pitchFamily="2" charset="0"/>
              </a:defRPr>
            </a:lvl2pPr>
          </a:lstStyle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32pt</a:t>
            </a:r>
          </a:p>
          <a:p>
            <a:pPr lvl="1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24pt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AE34A7-F4A5-49F5-86B2-EC41ED39E6F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invGray">
          <a:xfrm>
            <a:off x="318776" y="3683977"/>
            <a:ext cx="3201843" cy="553998"/>
          </a:xfr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dd/mm/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82C74C44-53B8-45F2-9C71-9833794F8D93}"/>
              </a:ext>
            </a:extLst>
          </p:cNvPr>
          <p:cNvSpPr txBox="1">
            <a:spLocks noChangeArrowheads="1"/>
          </p:cNvSpPr>
          <p:nvPr userDrawn="1"/>
        </p:nvSpPr>
        <p:spPr bwMode="invGray">
          <a:xfrm>
            <a:off x="4070259" y="4803626"/>
            <a:ext cx="10034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a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7EB26C2-51F4-4065-B6A9-87F434601DAA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181530" y="239265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3FF8DFD-45B0-4275-A8C1-385BB0860CA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539277" y="1276379"/>
            <a:ext cx="3047999" cy="3047999"/>
          </a:xfrm>
          <a:prstGeom prst="arc">
            <a:avLst>
              <a:gd name="adj1" fmla="val 5277044"/>
              <a:gd name="adj2" fmla="val 16275839"/>
            </a:avLst>
          </a:prstGeom>
          <a:ln w="47625"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accent6">
                    <a:lumMod val="25000"/>
                    <a:lumOff val="75000"/>
                  </a:schemeClr>
                </a:gs>
                <a:gs pos="6000">
                  <a:schemeClr val="accent6">
                    <a:lumMod val="25000"/>
                    <a:lumOff val="75000"/>
                    <a:alpha val="20000"/>
                  </a:schemeClr>
                </a:gs>
                <a:gs pos="94000">
                  <a:schemeClr val="accent6">
                    <a:lumMod val="25000"/>
                    <a:lumOff val="75000"/>
                    <a:alpha val="20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2561D-8307-4588-B581-F9B15BE8CF14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850080" y="3660489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4000">
                <a:schemeClr val="accent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2EA899-5726-4F3E-A809-0837BD902FD6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850080" y="108902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320674" y="1074738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6EF7ED-6900-4FD5-AA62-B93F5B77D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4" y="2320050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4A2992-ECB4-49A6-8DA5-345891EC7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320674" y="3565362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1EA234-5B15-4A9C-AC4D-E476A846D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94113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320054" y="13131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5F79ED8-DE62-4265-BF98-CA8F3250F44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 bwMode="invGray">
          <a:xfrm>
            <a:off x="320054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079FDD0-E93A-4BF9-AE06-64395560F12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invGray">
          <a:xfrm>
            <a:off x="7610829" y="13102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3DF603E-3B4A-4E51-8C9E-306B088CC2B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 bwMode="invGray">
          <a:xfrm>
            <a:off x="7610829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21218-61CD-4A7C-A430-F5A1DDE9AD9B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15482" y="131673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5E1044-5A44-4BFE-89AF-ACDEEA2B4BF2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15482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8BCB6D-0CAC-42F5-AA2A-440E5D9D92B4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606257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800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BE5BC6-9E7F-4FC5-9732-D81384AB690C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606257" y="130567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10000">
                <a:schemeClr val="accent2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1676400" y="1083616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1DB8866-7A09-49FF-8B8F-A2030E186C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1676400" y="2926080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E07EB45-86F8-4B7E-B80F-413B61F06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639408" y="1083616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E432386-8EA5-4AD4-BF83-1A3847D5D4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4639408" y="2926080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A63899-2D8B-4E37-94CE-787B7D2481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AFC6BB6-E125-4C95-B1EC-6FC379BFB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64462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706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084BE70-235A-4A84-BDB3-2A7C9EDFF3D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invGray">
          <a:xfrm>
            <a:off x="2865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B21D74B9-8621-4C24-8533-7BE723A6077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invGray">
          <a:xfrm>
            <a:off x="5073164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87ECCD5F-585C-4256-9B5B-49C97CB57375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invGray">
          <a:xfrm>
            <a:off x="72339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5D430-C43C-4729-86E5-DEA9E9E60E43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04088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6F98B-7844-403D-B366-D998D999F999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5074920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8B072-953A-47FF-A114-8E7D56DE298E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7232904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2DF0-A5F7-42CE-A8B7-B50478ADC87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2862072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invGray">
          <a:xfrm>
            <a:off x="33325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invGray">
          <a:xfrm>
            <a:off x="33325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CD32266-B506-4017-85D4-6D3B7BFD84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 bwMode="invGray">
          <a:xfrm>
            <a:off x="2504899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3D9A09-E93B-484F-B386-63D774A061A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invGray">
          <a:xfrm>
            <a:off x="2504899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43D738-DC84-4B6E-8D85-DB400882990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invGray">
          <a:xfrm>
            <a:off x="4676546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69CB2B6-4B44-44E8-8312-78C8DCE900D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4676546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6ACF818-5DC5-469C-BD9D-38C2BED2F78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 bwMode="invGray">
          <a:xfrm>
            <a:off x="684819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2343530-9785-4BA5-AB3D-ED1A31D4EC7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 bwMode="invGray">
          <a:xfrm>
            <a:off x="684819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2359BD-0C60-4B41-9186-D3A8E07117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D823306-AAF9-4308-BA03-51210B7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0343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878B2F4C-301A-408C-8855-A7AF9EB8E00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invGray">
          <a:xfrm>
            <a:off x="7227668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77537E8F-8975-4A18-9813-D10B7575127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invGray">
          <a:xfrm>
            <a:off x="2884375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27954B6-42E4-49AC-A8CC-2B56F6B243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invGray">
          <a:xfrm>
            <a:off x="5056022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712728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9C02B8-89D8-479B-9609-A61307C54B5F}"/>
              </a:ext>
            </a:extLst>
          </p:cNvPr>
          <p:cNvSpPr>
            <a:spLocks noChangeAspect="1"/>
          </p:cNvSpPr>
          <p:nvPr/>
        </p:nvSpPr>
        <p:spPr bwMode="invGray">
          <a:xfrm>
            <a:off x="7223096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FCD3AC-BC13-484A-9DB6-0687ADDFA522}"/>
              </a:ext>
            </a:extLst>
          </p:cNvPr>
          <p:cNvSpPr>
            <a:spLocks noChangeAspect="1"/>
          </p:cNvSpPr>
          <p:nvPr/>
        </p:nvSpPr>
        <p:spPr bwMode="invGray">
          <a:xfrm>
            <a:off x="50566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257437-5EEA-4AFD-AFBD-4160FDF4BBC1}"/>
              </a:ext>
            </a:extLst>
          </p:cNvPr>
          <p:cNvSpPr>
            <a:spLocks noChangeAspect="1"/>
          </p:cNvSpPr>
          <p:nvPr/>
        </p:nvSpPr>
        <p:spPr bwMode="invGray">
          <a:xfrm>
            <a:off x="2879803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ACA83E-D11F-4623-9756-E043FFD2354A}"/>
              </a:ext>
            </a:extLst>
          </p:cNvPr>
          <p:cNvSpPr>
            <a:spLocks noChangeAspect="1"/>
          </p:cNvSpPr>
          <p:nvPr/>
        </p:nvSpPr>
        <p:spPr bwMode="invGray">
          <a:xfrm>
            <a:off x="7132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333252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333252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E1A69AA-BB08-47ED-8A27-3EBD2285D3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2504899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568E458-ED09-4594-BF03-6E7B9E5662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4676546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64CC54-F8A7-4852-B819-D7C108DCD2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6848192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E3A88E7-988D-47C0-8A7F-409F5119B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2504899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1FBC6CF9-7E8C-4DC5-9B67-468A5F82C0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4676546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C3C7B8A-741D-49C0-B7FB-F8BF4C55FB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6848192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CCFCFBF-D458-467D-BFB3-79A36D5CF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32549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608009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320675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320038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20038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08009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20038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4016478-8F60-49D5-810D-2850AB8FF9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08009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573FDB4-4A49-4C07-8FF4-A69DDDD57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52710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32067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247213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462358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invGray">
          <a:xfrm>
            <a:off x="677504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47213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462358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677504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47213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462358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0E329C1-D403-47DC-9799-C5143A3083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677504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939E7D9-691A-403D-BAB4-160C650B5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64612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320675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3758169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2039422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invGray">
          <a:xfrm>
            <a:off x="7195664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A430DB-9AC6-4124-9F1D-3E09ED198280}"/>
              </a:ext>
            </a:extLst>
          </p:cNvPr>
          <p:cNvSpPr/>
          <p:nvPr userDrawn="1"/>
        </p:nvSpPr>
        <p:spPr bwMode="invGray">
          <a:xfrm>
            <a:off x="5476916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039422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3758169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5476916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7195664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039422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3758169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55A2A1D-3F56-4503-9059-B511BC3141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5476916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E545EB7-8306-4D99-9657-FBCB23C09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7195664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37C46BC-6FD0-4EB8-93AA-E1DCD6EC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23602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26CDE0-1019-4C6A-A885-33A29BC441DE}"/>
              </a:ext>
            </a:extLst>
          </p:cNvPr>
          <p:cNvSpPr>
            <a:spLocks/>
          </p:cNvSpPr>
          <p:nvPr userDrawn="1"/>
        </p:nvSpPr>
        <p:spPr bwMode="invGray">
          <a:xfrm>
            <a:off x="2423690" y="3544641"/>
            <a:ext cx="6381317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DC1592-6D6A-44FC-BEE8-54ACFA33F527}"/>
              </a:ext>
            </a:extLst>
          </p:cNvPr>
          <p:cNvSpPr>
            <a:spLocks/>
          </p:cNvSpPr>
          <p:nvPr userDrawn="1"/>
        </p:nvSpPr>
        <p:spPr bwMode="invGray">
          <a:xfrm>
            <a:off x="3329212" y="2890144"/>
            <a:ext cx="54757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55CC8A-A8C2-4330-804C-8514561E0CC7}"/>
              </a:ext>
            </a:extLst>
          </p:cNvPr>
          <p:cNvSpPr>
            <a:spLocks/>
          </p:cNvSpPr>
          <p:nvPr userDrawn="1"/>
        </p:nvSpPr>
        <p:spPr bwMode="invGray">
          <a:xfrm>
            <a:off x="4261367" y="2235647"/>
            <a:ext cx="4543640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76F0322-7273-4B4B-827B-1CFB479D1C12}"/>
              </a:ext>
            </a:extLst>
          </p:cNvPr>
          <p:cNvSpPr>
            <a:spLocks/>
          </p:cNvSpPr>
          <p:nvPr userDrawn="1"/>
        </p:nvSpPr>
        <p:spPr bwMode="invGray">
          <a:xfrm>
            <a:off x="5178844" y="1581150"/>
            <a:ext cx="3626163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423690" y="3544641"/>
            <a:ext cx="6381317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3329212" y="2890144"/>
            <a:ext cx="54757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4261367" y="2235647"/>
            <a:ext cx="4543640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5178844" y="1581150"/>
            <a:ext cx="3626163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24CE73-EE80-44BF-BEE2-FD200652961F}"/>
              </a:ext>
            </a:extLst>
          </p:cNvPr>
          <p:cNvSpPr>
            <a:spLocks/>
          </p:cNvSpPr>
          <p:nvPr userDrawn="1"/>
        </p:nvSpPr>
        <p:spPr bwMode="invGray">
          <a:xfrm>
            <a:off x="1500412" y="4199137"/>
            <a:ext cx="73045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1500412" y="4199137"/>
            <a:ext cx="73045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0A67C-066C-49DC-8DF6-DAA330603A48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23850" y="3648456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38331-C85F-48AF-A24C-E2C430632BA0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990977" y="106759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5">
                  <a:alpha val="30000"/>
                </a:schemeClr>
              </a:gs>
              <a:gs pos="10000">
                <a:schemeClr val="accent5"/>
              </a:gs>
              <a:gs pos="79000">
                <a:schemeClr val="accent5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ED2A66-82D5-4890-B5B8-CCEB31BA74E9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074196" y="171281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3">
                  <a:alpha val="30000"/>
                </a:schemeClr>
              </a:gs>
              <a:gs pos="10000">
                <a:schemeClr val="accent3"/>
              </a:gs>
              <a:gs pos="79000">
                <a:schemeClr val="accent3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5863E1-0514-4EDC-A051-23EF69D0327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2157414" y="235802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2">
                  <a:alpha val="30000"/>
                </a:schemeClr>
              </a:gs>
              <a:gs pos="10000">
                <a:schemeClr val="accent2"/>
              </a:gs>
              <a:gs pos="79000">
                <a:schemeClr val="accent2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F42376-58D1-4153-ADFE-E0F2635F3518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1240632" y="300324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4">
                  <a:alpha val="30000"/>
                </a:schemeClr>
              </a:gs>
              <a:gs pos="10000">
                <a:schemeClr val="accent4"/>
              </a:gs>
              <a:gs pos="79000">
                <a:schemeClr val="accent4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A553ED2-1D0F-4A21-AC19-AD21E2B808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713487" y="3925562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DF333ED-9AC6-4BF6-B310-813AD8D5D3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1613373" y="324339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09A6F68-8C0A-41BD-AC98-FC9BDC36C3C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2547051" y="263513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393371-8C00-4B19-BB4B-D34D077027D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3463833" y="1989916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92273FE-E1E9-4FF4-AD6F-174466E8E35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4380614" y="1344701"/>
            <a:ext cx="169918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38F3CCF-98F1-4509-B77A-392C348D0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725461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FAC3D9-3CB7-44BC-8BD3-ED8D16B9C396}"/>
              </a:ext>
            </a:extLst>
          </p:cNvPr>
          <p:cNvSpPr/>
          <p:nvPr userDrawn="1"/>
        </p:nvSpPr>
        <p:spPr bwMode="invGray">
          <a:xfrm>
            <a:off x="320675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CDC1D-F65F-4E0F-A42A-B1115FC45140}"/>
              </a:ext>
            </a:extLst>
          </p:cNvPr>
          <p:cNvSpPr/>
          <p:nvPr userDrawn="1"/>
        </p:nvSpPr>
        <p:spPr bwMode="invGray">
          <a:xfrm>
            <a:off x="6061808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50A7E0-AA27-4593-906F-628101D0865C}"/>
              </a:ext>
            </a:extLst>
          </p:cNvPr>
          <p:cNvSpPr/>
          <p:nvPr userDrawn="1"/>
        </p:nvSpPr>
        <p:spPr bwMode="invGray">
          <a:xfrm>
            <a:off x="3191242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191241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061808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191241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061808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39D8311-5867-4392-930D-CDDC27F9CC03}"/>
              </a:ext>
            </a:extLst>
          </p:cNvPr>
          <p:cNvSpPr/>
          <p:nvPr userDrawn="1"/>
        </p:nvSpPr>
        <p:spPr bwMode="invGray">
          <a:xfrm>
            <a:off x="320675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1A6125-46B5-4F19-95FE-773C0281ADE4}"/>
              </a:ext>
            </a:extLst>
          </p:cNvPr>
          <p:cNvSpPr/>
          <p:nvPr userDrawn="1"/>
        </p:nvSpPr>
        <p:spPr bwMode="invGray">
          <a:xfrm>
            <a:off x="6061808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1A3F742-8DE5-4547-B40F-23DB2591AE39}"/>
              </a:ext>
            </a:extLst>
          </p:cNvPr>
          <p:cNvSpPr/>
          <p:nvPr userDrawn="1"/>
        </p:nvSpPr>
        <p:spPr bwMode="invGray">
          <a:xfrm>
            <a:off x="3191242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E4F73AE4-3ACA-46DF-A2F8-51C9D276C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invGray">
          <a:xfrm>
            <a:off x="320675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C9D745B1-AB1E-4086-9CC3-3D525FF05E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3191241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33140BFA-0167-4E3B-9ACB-DF7E0D61B0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6061808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320675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3191241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6061808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D474464-BC3C-466C-8BFE-3CD4741B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011822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0675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191241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061808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191241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061808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65112B-F066-4167-AA5D-CEB0B5B9A4A3}"/>
              </a:ext>
            </a:extLst>
          </p:cNvPr>
          <p:cNvCxnSpPr/>
          <p:nvPr userDrawn="1"/>
        </p:nvCxnSpPr>
        <p:spPr bwMode="invGray">
          <a:xfrm>
            <a:off x="320675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D21243-3478-49BC-8C0E-62AF89B2F788}"/>
              </a:ext>
            </a:extLst>
          </p:cNvPr>
          <p:cNvCxnSpPr/>
          <p:nvPr userDrawn="1"/>
        </p:nvCxnSpPr>
        <p:spPr bwMode="invGray">
          <a:xfrm>
            <a:off x="3191241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C89826-6E78-4C61-BAD8-BA75866F53A0}"/>
              </a:ext>
            </a:extLst>
          </p:cNvPr>
          <p:cNvCxnSpPr/>
          <p:nvPr userDrawn="1"/>
        </p:nvCxnSpPr>
        <p:spPr bwMode="invGray">
          <a:xfrm>
            <a:off x="6061808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AAE96-45BF-4D76-B7C1-CCE4F6F7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2377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8500-CE5F-4F59-96C2-296CFAC09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56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2F813-D13D-4898-A2BE-1B872D7D5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7FEC1B-68F0-49E3-8BE9-A03AAC0A6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990599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49CB22-2806-43E4-9527-5624BCB6E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990599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9F854CC-480E-4C43-A264-6534CA2A6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5421453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4CAF380-1CE0-47D8-BF63-BD2BE8A6E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5421453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07D1BF-42AE-4960-AA19-EA8FF7BF0D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5421453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83F0B5-8532-42AC-9FDE-DA41889DF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082386"/>
            <a:ext cx="331822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06973D8-023E-4304-AF2C-5E14B5E74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326682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27ABC0-C61F-4F54-B518-CCA6BBA22B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326682" y="3028950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03094F-42FA-42F4-8825-CFEF822E27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4779179" y="1082386"/>
            <a:ext cx="355867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BF07A3-F7C2-4BCF-827D-B6CB2A336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4779179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AE22612-FC9E-4469-8E99-65F225DCC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4779179" y="3028950"/>
            <a:ext cx="367088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AEEE02-969A-4C54-8B95-ADACE7D13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2639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4FA160-A88D-4C57-9737-BA9733A36AAD}"/>
              </a:ext>
            </a:extLst>
          </p:cNvPr>
          <p:cNvSpPr/>
          <p:nvPr userDrawn="1"/>
        </p:nvSpPr>
        <p:spPr bwMode="invGray">
          <a:xfrm>
            <a:off x="315058" y="1074738"/>
            <a:ext cx="2148840" cy="349726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15058" y="1074738"/>
            <a:ext cx="2146788" cy="3493008"/>
          </a:xfrm>
        </p:spPr>
        <p:txBody>
          <a:bodyPr lIns="91440" tIns="45720" rIns="91440" bIns="4572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691245" y="1074738"/>
            <a:ext cx="6113763" cy="3493008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88DE3-2186-4DA8-9397-1519EDD7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018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0B968-D467-41BB-895B-662CBEAD66AB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95400" y="0"/>
            <a:ext cx="5148600" cy="4586514"/>
          </a:xfrm>
          <a:custGeom>
            <a:avLst/>
            <a:gdLst>
              <a:gd name="connsiteX0" fmla="*/ 226716 w 5148600"/>
              <a:gd name="connsiteY0" fmla="*/ 0 h 4586514"/>
              <a:gd name="connsiteX1" fmla="*/ 5148600 w 5148600"/>
              <a:gd name="connsiteY1" fmla="*/ 0 h 4586514"/>
              <a:gd name="connsiteX2" fmla="*/ 5148600 w 5148600"/>
              <a:gd name="connsiteY2" fmla="*/ 4081005 h 4586514"/>
              <a:gd name="connsiteX3" fmla="*/ 4987528 w 5148600"/>
              <a:gd name="connsiteY3" fmla="*/ 4178859 h 4586514"/>
              <a:gd name="connsiteX4" fmla="*/ 3377575 w 5148600"/>
              <a:gd name="connsiteY4" fmla="*/ 4586514 h 4586514"/>
              <a:gd name="connsiteX5" fmla="*/ 0 w 5148600"/>
              <a:gd name="connsiteY5" fmla="*/ 1208939 h 4586514"/>
              <a:gd name="connsiteX6" fmla="*/ 151849 w 5148600"/>
              <a:gd name="connsiteY6" fmla="*/ 204552 h 45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8600" h="4586514">
                <a:moveTo>
                  <a:pt x="226716" y="0"/>
                </a:moveTo>
                <a:lnTo>
                  <a:pt x="5148600" y="0"/>
                </a:lnTo>
                <a:lnTo>
                  <a:pt x="5148600" y="4081005"/>
                </a:lnTo>
                <a:lnTo>
                  <a:pt x="4987528" y="4178859"/>
                </a:lnTo>
                <a:cubicBezTo>
                  <a:pt x="4508948" y="4438839"/>
                  <a:pt x="3960508" y="4586514"/>
                  <a:pt x="3377575" y="4586514"/>
                </a:cubicBezTo>
                <a:cubicBezTo>
                  <a:pt x="1512192" y="4586514"/>
                  <a:pt x="0" y="3074322"/>
                  <a:pt x="0" y="1208939"/>
                </a:cubicBezTo>
                <a:cubicBezTo>
                  <a:pt x="0" y="859180"/>
                  <a:pt x="53163" y="521837"/>
                  <a:pt x="151849" y="204552"/>
                </a:cubicBezTo>
                <a:close/>
              </a:path>
            </a:pathLst>
          </a:cu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074738"/>
            <a:ext cx="4389120" cy="3493008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853355" y="1074736"/>
            <a:ext cx="3951653" cy="3493008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Key highlight points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8343E1-5612-4591-83CE-FD0787394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39062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490417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829904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64FA6-F473-4A30-B276-B4630E307355}"/>
              </a:ext>
            </a:extLst>
          </p:cNvPr>
          <p:cNvCxnSpPr/>
          <p:nvPr userDrawn="1"/>
        </p:nvCxnSpPr>
        <p:spPr bwMode="invGray">
          <a:xfrm>
            <a:off x="2393098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0BBC1D-6A56-4B4D-9FCC-B5FD2DA8FE0A}"/>
              </a:ext>
            </a:extLst>
          </p:cNvPr>
          <p:cNvCxnSpPr/>
          <p:nvPr userDrawn="1"/>
        </p:nvCxnSpPr>
        <p:spPr bwMode="inv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C3338C-CABF-4D14-8545-BBD18F911B01}"/>
              </a:ext>
            </a:extLst>
          </p:cNvPr>
          <p:cNvCxnSpPr/>
          <p:nvPr userDrawn="1"/>
        </p:nvCxnSpPr>
        <p:spPr bwMode="invGray">
          <a:xfrm>
            <a:off x="6732583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656678E-EDE5-4D8F-A429-5F02485F11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4660159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41155B-2D19-49ED-A8C5-54F9768B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92371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F578A6-0CF5-4E17-910B-7C67E58AB278}"/>
              </a:ext>
            </a:extLst>
          </p:cNvPr>
          <p:cNvSpPr/>
          <p:nvPr userDrawn="1"/>
        </p:nvSpPr>
        <p:spPr bwMode="invGray">
          <a:xfrm>
            <a:off x="332728" y="112045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A69D49-88CA-4168-827B-076392BB2441}"/>
              </a:ext>
            </a:extLst>
          </p:cNvPr>
          <p:cNvSpPr/>
          <p:nvPr userDrawn="1"/>
        </p:nvSpPr>
        <p:spPr bwMode="invGray">
          <a:xfrm>
            <a:off x="332728" y="2363529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08EED8-CF13-4BA3-9ABC-B01B8D81F6D5}"/>
              </a:ext>
            </a:extLst>
          </p:cNvPr>
          <p:cNvSpPr/>
          <p:nvPr userDrawn="1"/>
        </p:nvSpPr>
        <p:spPr bwMode="invGray">
          <a:xfrm>
            <a:off x="332728" y="3606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402125" y="1074738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1402125" y="2317809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1402125" y="3560880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80B1E3F-4EBE-460F-9AB0-4C8CFFE5BE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704969" y="1362215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01CB5E-364C-4C21-BFA4-7310E2F21E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91343" y="2605286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661BFBD-5CAA-4C36-A3D0-3A86A9BCF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91343" y="3848357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5894463-D529-40B8-926A-EBE214C1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773990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CA5578-48F8-48F0-B63A-6207C42776B7}"/>
              </a:ext>
            </a:extLst>
          </p:cNvPr>
          <p:cNvSpPr/>
          <p:nvPr userDrawn="1"/>
        </p:nvSpPr>
        <p:spPr bwMode="invGray">
          <a:xfrm>
            <a:off x="332728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ECD16-5800-4004-A2E1-80FD33B55E31}"/>
              </a:ext>
            </a:extLst>
          </p:cNvPr>
          <p:cNvSpPr/>
          <p:nvPr userDrawn="1"/>
        </p:nvSpPr>
        <p:spPr bwMode="invGray">
          <a:xfrm>
            <a:off x="4656154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CDADF-D8FC-4F51-804A-F053CD8807F3}"/>
              </a:ext>
            </a:extLst>
          </p:cNvPr>
          <p:cNvSpPr/>
          <p:nvPr userDrawn="1"/>
        </p:nvSpPr>
        <p:spPr bwMode="invGray">
          <a:xfrm>
            <a:off x="4656154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77E065-72E5-4934-9A50-2319553E0BD6}"/>
              </a:ext>
            </a:extLst>
          </p:cNvPr>
          <p:cNvSpPr/>
          <p:nvPr userDrawn="1"/>
        </p:nvSpPr>
        <p:spPr bwMode="invGray">
          <a:xfrm>
            <a:off x="332728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349373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5692529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1349373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5692529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D219C71-7DFD-48A6-947F-3615F84EA79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704969" y="1210991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FEC8A96-BE1D-46F4-B8D3-6235345508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91343" y="306233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D18C644-4CF1-429A-9B90-F7ED19A34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5014769" y="121099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7BF248C-7C12-48A0-9663-31D29549B2F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5012365" y="3062331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88C9EE-086C-480A-8380-2FF43EA9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748111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8B69CA36-CE59-4393-97E4-CD163469E8A7}"/>
              </a:ext>
            </a:extLst>
          </p:cNvPr>
          <p:cNvSpPr/>
          <p:nvPr userDrawn="1"/>
        </p:nvSpPr>
        <p:spPr bwMode="invGray">
          <a:xfrm>
            <a:off x="332728" y="1984877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1914-D29A-48D3-A5EB-AB68A7A3F9D9}"/>
              </a:ext>
            </a:extLst>
          </p:cNvPr>
          <p:cNvSpPr/>
          <p:nvPr userDrawn="1"/>
        </p:nvSpPr>
        <p:spPr bwMode="invGray">
          <a:xfrm>
            <a:off x="332728" y="3792901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D19F3C-CD6E-4A54-9827-D89932A9E806}"/>
              </a:ext>
            </a:extLst>
          </p:cNvPr>
          <p:cNvSpPr/>
          <p:nvPr userDrawn="1"/>
        </p:nvSpPr>
        <p:spPr bwMode="invGray">
          <a:xfrm>
            <a:off x="332728" y="2888889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C88163-9478-4FC6-9CAA-991EE3808E7B}"/>
              </a:ext>
            </a:extLst>
          </p:cNvPr>
          <p:cNvSpPr/>
          <p:nvPr userDrawn="1"/>
        </p:nvSpPr>
        <p:spPr bwMode="invGray">
          <a:xfrm>
            <a:off x="332728" y="1077802"/>
            <a:ext cx="779099" cy="779099"/>
          </a:xfrm>
          <a:prstGeom prst="ellipse">
            <a:avLst/>
          </a:prstGeom>
          <a:gradFill flip="none" rotWithShape="1">
            <a:gsLst>
              <a:gs pos="400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5D7A6A0-17BF-4668-B1DB-1152BB761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37318" y="1251908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EC47592-CDD0-4868-BD9F-72EDB7CC83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23692" y="2158983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7B62DC-86F4-4502-9466-F3A722AEC6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23692" y="3062995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27B0307-EDD1-461D-87F5-849AAABA7B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621288" y="3967007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F762FAA-9C21-4066-9192-FC1DE4F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266092" y="1078731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2EFFB73-47C6-4A28-BD0B-C885575A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1266092" y="1984074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3CF380-C024-4E2C-8056-0E78DD8C93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invGray">
          <a:xfrm>
            <a:off x="1266092" y="2889417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3462861-EF4E-4EFC-8601-5C62CE30AB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invGray">
          <a:xfrm>
            <a:off x="1266092" y="3793830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C45DD8E-521A-4FC7-8643-56015F9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45711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3FB3A0-AAAC-4191-B457-22FBE9D6EC4E}"/>
              </a:ext>
            </a:extLst>
          </p:cNvPr>
          <p:cNvSpPr txBox="1"/>
          <p:nvPr userDrawn="1"/>
        </p:nvSpPr>
        <p:spPr bwMode="invGray">
          <a:xfrm>
            <a:off x="323851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44FCC-2D7D-4A92-A351-05D1EECE4B58}"/>
              </a:ext>
            </a:extLst>
          </p:cNvPr>
          <p:cNvSpPr txBox="1"/>
          <p:nvPr userDrawn="1"/>
        </p:nvSpPr>
        <p:spPr bwMode="invGray">
          <a:xfrm>
            <a:off x="4644488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ED1562F-7727-42AD-B83F-B500F206D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invGray">
          <a:xfrm>
            <a:off x="4644488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AD75614-E53F-4AA5-8BD7-EF0EB52F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323851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644488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C296829-B007-4877-AE09-73B1F39F5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804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926B3-0432-465B-B08E-8EBDD7F5CD8C}"/>
              </a:ext>
            </a:extLst>
          </p:cNvPr>
          <p:cNvSpPr/>
          <p:nvPr userDrawn="1"/>
        </p:nvSpPr>
        <p:spPr bwMode="invGray">
          <a:xfrm>
            <a:off x="332728" y="1074383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01C190-F20E-4DD7-928E-DBC8A845999E}"/>
              </a:ext>
            </a:extLst>
          </p:cNvPr>
          <p:cNvSpPr/>
          <p:nvPr userDrawn="1"/>
        </p:nvSpPr>
        <p:spPr bwMode="invGray">
          <a:xfrm>
            <a:off x="4659329" y="107473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3E71761-1385-4F8B-99E0-968B9C3EC3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402129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78D1D2F-1CF6-41FD-9735-9990D3D9023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invGray">
          <a:xfrm>
            <a:off x="1402129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C714B7-D051-4A10-9F71-625D90671E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invGray">
          <a:xfrm>
            <a:off x="5731216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E246567-4A4A-470F-B439-18388B24BB9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invGray">
          <a:xfrm>
            <a:off x="5731216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431687D-F746-4CC0-A749-0A90B9472E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40047" y="1439250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20883FF7-9702-4473-8FF2-A940DC42E3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invGray">
          <a:xfrm>
            <a:off x="4966648" y="1439605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E456788-4F8C-4D00-9D01-69182047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406682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A39B7-A27E-460A-A6B5-9655C6FFF37E}"/>
              </a:ext>
            </a:extLst>
          </p:cNvPr>
          <p:cNvSpPr/>
          <p:nvPr userDrawn="1"/>
        </p:nvSpPr>
        <p:spPr bwMode="invGray">
          <a:xfrm>
            <a:off x="323850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3F0C6-F095-4B53-B6C1-F06866F554AC}"/>
              </a:ext>
            </a:extLst>
          </p:cNvPr>
          <p:cNvSpPr/>
          <p:nvPr userDrawn="1"/>
        </p:nvSpPr>
        <p:spPr bwMode="invGray">
          <a:xfrm>
            <a:off x="323850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2D622-AAA7-4A97-BDC5-77F70D964AD9}"/>
              </a:ext>
            </a:extLst>
          </p:cNvPr>
          <p:cNvSpPr/>
          <p:nvPr userDrawn="1"/>
        </p:nvSpPr>
        <p:spPr bwMode="invGray">
          <a:xfrm>
            <a:off x="323850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928ED84-7A49-4862-BEAE-26655C61FF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31169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D86F44B-927D-45F9-B0F8-1297119144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31169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D4CCDE1-9A12-4E71-91A0-C086E94A1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31169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FD6443-4873-4FD2-A44B-75D2F65DFE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1380392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465BC5F-0FDA-4FAF-B829-BE36F8384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377216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2B57244-34E1-4D4E-BC3F-DA97EE6A0C7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1377216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A9BD519-8AC3-4B0A-A46D-CA604EED86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1377216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C653F-6252-473E-B62E-C6A5150C1DFA}"/>
              </a:ext>
            </a:extLst>
          </p:cNvPr>
          <p:cNvSpPr/>
          <p:nvPr userDrawn="1"/>
        </p:nvSpPr>
        <p:spPr bwMode="invGray">
          <a:xfrm>
            <a:off x="4639506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69C3EE-16E1-49C9-8B87-2E9502AEBCC8}"/>
              </a:ext>
            </a:extLst>
          </p:cNvPr>
          <p:cNvSpPr/>
          <p:nvPr userDrawn="1"/>
        </p:nvSpPr>
        <p:spPr bwMode="invGray">
          <a:xfrm>
            <a:off x="4639506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41A9D-9908-43FA-8421-ED87D89C5FB8}"/>
              </a:ext>
            </a:extLst>
          </p:cNvPr>
          <p:cNvSpPr/>
          <p:nvPr userDrawn="1"/>
        </p:nvSpPr>
        <p:spPr bwMode="invGray">
          <a:xfrm>
            <a:off x="4639506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097B0B3E-3C6C-4A63-86FE-2CD17083A07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invGray">
          <a:xfrm>
            <a:off x="4946825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401FB5F-38F7-49F3-9FC5-121C5D58D57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invGray">
          <a:xfrm>
            <a:off x="4946825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463556-916F-4946-B18E-76F98E8B74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invGray">
          <a:xfrm>
            <a:off x="4946825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550C26B-0501-4388-9887-63FDE0D22C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invGray">
          <a:xfrm>
            <a:off x="5696048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521E56C-E85D-4D25-AEEA-02E586184A7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invGray">
          <a:xfrm>
            <a:off x="5692872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955E9A9-80A2-4F02-B594-AADA02FE063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invGray">
          <a:xfrm>
            <a:off x="5692872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C1F76ED5-4BF3-46CC-A650-BC77DB1708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invGray">
          <a:xfrm>
            <a:off x="5692872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01D282D-1B73-4B14-B913-A2738CCE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289988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D647EE49-82E3-4DA9-BA5D-DF952F6318D3}"/>
              </a:ext>
            </a:extLst>
          </p:cNvPr>
          <p:cNvSpPr/>
          <p:nvPr userDrawn="1"/>
        </p:nvSpPr>
        <p:spPr bwMode="invGray">
          <a:xfrm>
            <a:off x="3717528" y="1986368"/>
            <a:ext cx="1686758" cy="1686758"/>
          </a:xfrm>
          <a:prstGeom prst="diamond">
            <a:avLst/>
          </a:prstGeom>
          <a:noFill/>
          <a:ln w="190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259ADB-D31C-4678-B56E-8C1A040D3936}"/>
              </a:ext>
            </a:extLst>
          </p:cNvPr>
          <p:cNvSpPr/>
          <p:nvPr userDrawn="1"/>
        </p:nvSpPr>
        <p:spPr bwMode="invGray">
          <a:xfrm rot="5400000">
            <a:off x="4544847" y="2807727"/>
            <a:ext cx="1068720" cy="1068720"/>
          </a:xfrm>
          <a:prstGeom prst="ellipse">
            <a:avLst/>
          </a:prstGeom>
          <a:gradFill>
            <a:gsLst>
              <a:gs pos="0">
                <a:schemeClr val="accent2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D4925-A51C-41FB-B448-144821E0E698}"/>
              </a:ext>
            </a:extLst>
          </p:cNvPr>
          <p:cNvSpPr/>
          <p:nvPr userDrawn="1"/>
        </p:nvSpPr>
        <p:spPr bwMode="invGray">
          <a:xfrm>
            <a:off x="4540083" y="1781965"/>
            <a:ext cx="1068720" cy="1068720"/>
          </a:xfrm>
          <a:prstGeom prst="ellipse">
            <a:avLst/>
          </a:prstGeom>
          <a:gradFill>
            <a:gsLst>
              <a:gs pos="0">
                <a:schemeClr val="accent1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02FE3-DCC2-4DAB-BB88-F5E7B81E86EF}"/>
              </a:ext>
            </a:extLst>
          </p:cNvPr>
          <p:cNvSpPr/>
          <p:nvPr userDrawn="1"/>
        </p:nvSpPr>
        <p:spPr bwMode="invGray">
          <a:xfrm rot="16200000" flipH="1">
            <a:off x="3518529" y="2802965"/>
            <a:ext cx="1068720" cy="1068720"/>
          </a:xfrm>
          <a:prstGeom prst="ellipse">
            <a:avLst/>
          </a:prstGeom>
          <a:gradFill>
            <a:gsLst>
              <a:gs pos="0">
                <a:schemeClr val="accent3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08E8DB-73F0-4E36-BB08-D76CD25BDE19}"/>
              </a:ext>
            </a:extLst>
          </p:cNvPr>
          <p:cNvSpPr/>
          <p:nvPr userDrawn="1"/>
        </p:nvSpPr>
        <p:spPr bwMode="invGray">
          <a:xfrm flipH="1">
            <a:off x="3530436" y="1789108"/>
            <a:ext cx="1068720" cy="1068720"/>
          </a:xfrm>
          <a:prstGeom prst="ellipse">
            <a:avLst/>
          </a:prstGeom>
          <a:gradFill>
            <a:gsLst>
              <a:gs pos="0">
                <a:schemeClr val="accent4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686D3A1-D555-4836-BDB4-AA547069B54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3833428" y="1953945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E9DF25D-2CC5-43CE-8BB0-FF8BA97B26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3973750" y="2473366"/>
            <a:ext cx="1174314" cy="660010"/>
          </a:xfr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B04C66A7-2AC5-4BB4-AA67-9FEE4F3905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3835833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ADA71F5-7129-400C-B0DF-AC357FF32F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5188282" y="1953945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728EC26-22D9-446A-858E-1380646BEC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5176260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28C6B8-C454-4F13-B085-2826A6470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441938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59DE835B-E0E7-4904-B71F-7A45A531F3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invGray">
          <a:xfrm>
            <a:off x="320675" y="1074738"/>
            <a:ext cx="3017520" cy="349616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FE36F5A-6540-404B-BAC3-45490143A4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invGray">
          <a:xfrm>
            <a:off x="320675" y="3253153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37E674A5-D356-4589-8349-70F08635D01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invGray">
          <a:xfrm>
            <a:off x="320675" y="2885953"/>
            <a:ext cx="3017520" cy="349616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C34FA53B-F531-4886-B345-0ECF29DACF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invGray">
          <a:xfrm>
            <a:off x="5787488" y="1441938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94B3C364-5411-4916-A935-D899A61821A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invGray">
          <a:xfrm>
            <a:off x="5787488" y="1074738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6704B853-92BC-4755-8429-4E8BF0F672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invGray">
          <a:xfrm>
            <a:off x="5787488" y="3253153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0F7BB3B-070D-44D0-8532-22A766ECACC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invGray">
          <a:xfrm>
            <a:off x="5787488" y="2885953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6F0B77D-73F4-4212-9FED-B7200E122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64080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8573500" cy="3584426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9E19-1AC4-4742-8B2F-2B2F1EDFEC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29376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8D06-72A4-4FF4-BF9E-BC6ACDD104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5A4-87F8-4B71-9F6D-A04E29EB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3239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0A106C-7E83-4E97-8AE0-90E2885456BF}"/>
              </a:ext>
            </a:extLst>
          </p:cNvPr>
          <p:cNvCxnSpPr>
            <a:cxnSpLocks/>
          </p:cNvCxnSpPr>
          <p:nvPr userDrawn="1"/>
        </p:nvCxnSpPr>
        <p:spPr bwMode="invGray">
          <a:xfrm flipV="1">
            <a:off x="320675" y="2824162"/>
            <a:ext cx="8493125" cy="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0A45B7-0313-483B-AE78-7E39674CD89A}"/>
              </a:ext>
            </a:extLst>
          </p:cNvPr>
          <p:cNvCxnSpPr/>
          <p:nvPr userDrawn="1"/>
        </p:nvCxnSpPr>
        <p:spPr bwMode="invGray">
          <a:xfrm>
            <a:off x="2399194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F9E84B-B0C7-4FEB-B8C8-B5137DF9BA2F}"/>
              </a:ext>
            </a:extLst>
          </p:cNvPr>
          <p:cNvCxnSpPr/>
          <p:nvPr userDrawn="1"/>
        </p:nvCxnSpPr>
        <p:spPr bwMode="inv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746778-1213-402F-A56D-B7A31D93C456}"/>
              </a:ext>
            </a:extLst>
          </p:cNvPr>
          <p:cNvCxnSpPr/>
          <p:nvPr userDrawn="1"/>
        </p:nvCxnSpPr>
        <p:spPr bwMode="invGray">
          <a:xfrm>
            <a:off x="6726487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20675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484321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4647967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320675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2484322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4647969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4D45D0F-ACD9-4F42-B26B-D669974F0A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6811616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EC0D2291-4990-48EB-AB3C-41113664CF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6811616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0BDF4D-B31D-40E0-B8F8-A6ACCD40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159450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3DED43-0142-4050-A466-2CBA34767972}"/>
              </a:ext>
            </a:extLst>
          </p:cNvPr>
          <p:cNvGrpSpPr/>
          <p:nvPr userDrawn="1"/>
        </p:nvGrpSpPr>
        <p:grpSpPr bwMode="invGray">
          <a:xfrm>
            <a:off x="4648200" y="699958"/>
            <a:ext cx="4007391" cy="3442714"/>
            <a:chOff x="6531873" y="1076325"/>
            <a:chExt cx="2283515" cy="196174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76AA89-46A0-4F89-9889-A7EC03C7017E}"/>
                </a:ext>
              </a:extLst>
            </p:cNvPr>
            <p:cNvSpPr/>
            <p:nvPr/>
          </p:nvSpPr>
          <p:spPr bwMode="invGray">
            <a:xfrm>
              <a:off x="7320724" y="1076325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144C66-4A5F-4742-9750-9354819ED9D7}"/>
                </a:ext>
              </a:extLst>
            </p:cNvPr>
            <p:cNvSpPr/>
            <p:nvPr/>
          </p:nvSpPr>
          <p:spPr bwMode="invGray">
            <a:xfrm>
              <a:off x="6531873" y="1543408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6807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437D3-80A3-4FDE-B55F-75100383D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4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14A9F92-D9DF-4CE5-A18E-35E04160C3DB}"/>
              </a:ext>
            </a:extLst>
          </p:cNvPr>
          <p:cNvGrpSpPr/>
          <p:nvPr userDrawn="1"/>
        </p:nvGrpSpPr>
        <p:grpSpPr bwMode="invGray">
          <a:xfrm>
            <a:off x="4800600" y="666750"/>
            <a:ext cx="3576641" cy="3615332"/>
            <a:chOff x="-2814641" y="-2652717"/>
            <a:chExt cx="3962974" cy="40058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212EB8-01E2-45D1-A076-5EC4E0E62422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814641" y="-2097727"/>
              <a:ext cx="2386583" cy="2386584"/>
            </a:xfrm>
            <a:prstGeom prst="ellipse">
              <a:avLst/>
            </a:prstGeom>
            <a:gradFill flip="none" rotWithShape="1">
              <a:gsLst>
                <a:gs pos="57000">
                  <a:srgbClr val="A375FF">
                    <a:alpha val="11000"/>
                  </a:srgbClr>
                </a:gs>
                <a:gs pos="1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4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03B5A8-41C6-40C8-914E-B7EF43319FC5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238250" y="-1592466"/>
              <a:ext cx="2386583" cy="2386584"/>
            </a:xfrm>
            <a:prstGeom prst="ellipse">
              <a:avLst/>
            </a:prstGeom>
            <a:gradFill flip="none" rotWithShape="1">
              <a:gsLst>
                <a:gs pos="61000">
                  <a:schemeClr val="accent5">
                    <a:alpha val="13000"/>
                  </a:schemeClr>
                </a:gs>
                <a:gs pos="8000">
                  <a:schemeClr val="accent5"/>
                </a:gs>
                <a:gs pos="77000">
                  <a:schemeClr val="accent5">
                    <a:alpha val="0"/>
                  </a:schemeClr>
                </a:gs>
              </a:gsLst>
              <a:lin ang="14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BEB064-93E3-4EEA-8A4F-4D873C12F783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776415" y="-2652717"/>
              <a:ext cx="2386583" cy="2386584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EAC7BB-7D36-461F-BC8C-942A7D0B56E7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276474" y="-1033457"/>
              <a:ext cx="2386583" cy="2386584"/>
            </a:xfrm>
            <a:prstGeom prst="ellipse">
              <a:avLst/>
            </a:prstGeom>
            <a:gradFill flip="none" rotWithShape="1">
              <a:gsLst>
                <a:gs pos="71000">
                  <a:srgbClr val="039BDA">
                    <a:alpha val="0"/>
                  </a:srgbClr>
                </a:gs>
                <a:gs pos="9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BE6DC-205C-4668-8E23-82F76312E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40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DADC50D-91E2-4FD8-9A14-FC4AC1263DB5}"/>
              </a:ext>
            </a:extLst>
          </p:cNvPr>
          <p:cNvGrpSpPr/>
          <p:nvPr userDrawn="1"/>
        </p:nvGrpSpPr>
        <p:grpSpPr bwMode="invGray">
          <a:xfrm>
            <a:off x="4952999" y="895350"/>
            <a:ext cx="3438937" cy="3438939"/>
            <a:chOff x="-5257800" y="-4102097"/>
            <a:chExt cx="4014214" cy="40142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63C50E-9BCB-4010-8379-234C476DDF34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5257800" y="-4102097"/>
              <a:ext cx="4014214" cy="4014216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4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B6634-5322-4F33-A7EF-1B78850DA2B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4194009" y="-1974515"/>
              <a:ext cx="1883663" cy="1883664"/>
            </a:xfrm>
            <a:prstGeom prst="ellipse">
              <a:avLst/>
            </a:prstGeom>
            <a:gradFill flip="none" rotWithShape="1">
              <a:gsLst>
                <a:gs pos="68000">
                  <a:schemeClr val="accent3">
                    <a:alpha val="13000"/>
                  </a:schemeClr>
                </a:gs>
                <a:gs pos="8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C3FDF-E641-4B0D-9266-CF68BC0A24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27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1F05F11-C684-4C97-850E-ACA71FED03DC}"/>
              </a:ext>
            </a:extLst>
          </p:cNvPr>
          <p:cNvGrpSpPr/>
          <p:nvPr userDrawn="1"/>
        </p:nvGrpSpPr>
        <p:grpSpPr bwMode="invGray">
          <a:xfrm>
            <a:off x="5140043" y="742950"/>
            <a:ext cx="3396321" cy="3435209"/>
            <a:chOff x="-2781243" y="-2005012"/>
            <a:chExt cx="3959798" cy="40051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D80E5F-B4A0-40FE-996D-13981286AF23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457326" y="-2000251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rgbClr val="039BDA">
                    <a:alpha val="23000"/>
                  </a:srgbClr>
                </a:gs>
                <a:gs pos="9000">
                  <a:schemeClr val="accent1"/>
                </a:gs>
                <a:gs pos="83000">
                  <a:schemeClr val="accent4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4E1A18-C577-4864-88F9-DB012B9BEB2F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491492" y="-669923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7000"/>
                  </a:srgbClr>
                </a:gs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1CC741-04C9-4BD8-88D4-B7C645460B52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781243" y="-2005012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1000"/>
                  </a:srgbClr>
                </a:gs>
                <a:gs pos="6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DF7185-7367-4349-B619-626F72A3122C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781243" y="-644520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chemeClr val="accent4">
                    <a:alpha val="13000"/>
                  </a:schemeClr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2A702E-D967-417E-BEB3-257C9935AFEA}"/>
                </a:ext>
              </a:extLst>
            </p:cNvPr>
            <p:cNvSpPr/>
            <p:nvPr userDrawn="1"/>
          </p:nvSpPr>
          <p:spPr bwMode="invGray">
            <a:xfrm>
              <a:off x="-1459706" y="-669132"/>
              <a:ext cx="1316831" cy="13358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50013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EA1AF8-7794-4F58-AD7F-3070AFD6F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AAAA6-8CE5-4681-B758-7CE056D9C6BB}"/>
              </a:ext>
            </a:extLst>
          </p:cNvPr>
          <p:cNvGrpSpPr/>
          <p:nvPr userDrawn="1"/>
        </p:nvGrpSpPr>
        <p:grpSpPr bwMode="invGray">
          <a:xfrm>
            <a:off x="5477608" y="764290"/>
            <a:ext cx="2987219" cy="3281240"/>
            <a:chOff x="-4073526" y="-2951353"/>
            <a:chExt cx="3639311" cy="39975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450891-B485-4516-95C8-730D0A5940DD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4073526" y="-2951353"/>
              <a:ext cx="3639311" cy="3639312"/>
            </a:xfrm>
            <a:prstGeom prst="ellipse">
              <a:avLst/>
            </a:prstGeom>
            <a:gradFill flip="none" rotWithShape="1">
              <a:gsLst>
                <a:gs pos="58000">
                  <a:schemeClr val="accent3">
                    <a:alpha val="24000"/>
                  </a:schemeClr>
                </a:gs>
                <a:gs pos="9000">
                  <a:schemeClr val="accent3">
                    <a:alpha val="85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5C2B0-A996-4126-A27E-C127A668AF9D}"/>
                </a:ext>
              </a:extLst>
            </p:cNvPr>
            <p:cNvSpPr/>
            <p:nvPr userDrawn="1"/>
          </p:nvSpPr>
          <p:spPr bwMode="invGray">
            <a:xfrm>
              <a:off x="-2069935" y="-1023938"/>
              <a:ext cx="1630599" cy="20701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9000">
                  <a:schemeClr val="accent1">
                    <a:alpha val="4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2C3547-D1D4-4287-8965-DF55C627FE6C}"/>
                </a:ext>
              </a:extLst>
            </p:cNvPr>
            <p:cNvSpPr/>
            <p:nvPr userDrawn="1"/>
          </p:nvSpPr>
          <p:spPr bwMode="invGray">
            <a:xfrm>
              <a:off x="-3702050" y="-47625"/>
              <a:ext cx="1630599" cy="109378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44200">
                  <a:srgbClr val="A375FF">
                    <a:alpha val="42000"/>
                  </a:srgb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FE349-F0F3-46B4-B5BD-9EE202D90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65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6682" y="1903268"/>
            <a:ext cx="51616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ABE7CC-CFB2-4FAD-9D21-E6658EDC9828}"/>
              </a:ext>
            </a:extLst>
          </p:cNvPr>
          <p:cNvGrpSpPr/>
          <p:nvPr userDrawn="1"/>
        </p:nvGrpSpPr>
        <p:grpSpPr bwMode="invGray">
          <a:xfrm>
            <a:off x="5181600" y="722577"/>
            <a:ext cx="3273419" cy="3551249"/>
            <a:chOff x="1423648" y="-3821905"/>
            <a:chExt cx="4008014" cy="434819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98D923-5708-4B33-AD76-C12D767990F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2505075" y="-3821905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rgbClr val="039BDA">
                    <a:alpha val="32000"/>
                  </a:srgbClr>
                </a:gs>
                <a:gs pos="0">
                  <a:schemeClr val="accent1"/>
                </a:gs>
                <a:gs pos="97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A51C5D-34F0-4E4D-9086-A004645C91C5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3584575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chemeClr val="accent5">
                    <a:alpha val="39000"/>
                  </a:schemeClr>
                </a:gs>
                <a:gs pos="0">
                  <a:schemeClr val="accent5"/>
                </a:gs>
                <a:gs pos="92000">
                  <a:schemeClr val="accent5">
                    <a:alpha val="0"/>
                  </a:schemeClr>
                </a:gs>
              </a:gsLst>
              <a:lin ang="10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F1FC35-380A-438D-BAEA-131C2BF096E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3584575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85000">
                  <a:schemeClr val="accent1">
                    <a:alpha val="0"/>
                  </a:schemeClr>
                </a:gs>
              </a:gsLst>
              <a:lin ang="13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C9F8B7-B8BD-4B42-9CF2-CC0D4B2A0036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2505075" y="-1320800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8B7F1A-7106-4BAB-BEF2-A2E20744F170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1423648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86000">
                  <a:schemeClr val="accent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1C2E01-BEED-48DF-ABDB-1C3328D85B47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1423648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FCFD3-673F-463D-8C5E-D1915CDF2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20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C4FFE-CBEE-4906-9823-4164ADEA4911}"/>
              </a:ext>
            </a:extLst>
          </p:cNvPr>
          <p:cNvSpPr/>
          <p:nvPr userDrawn="1"/>
        </p:nvSpPr>
        <p:spPr bwMode="inv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09801" y="1885951"/>
            <a:ext cx="4724400" cy="9057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B6B6EA-9D5E-448E-ACCF-4BD6C98D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8236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6565743-BD48-4237-B250-C41593D7BE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invGray">
          <a:xfrm>
            <a:off x="234016" y="3867150"/>
            <a:ext cx="3029884" cy="4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US" sz="600" kern="1200" baseline="0" dirty="0" err="1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Atos|Syntel</a:t>
            </a:r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 are registered trademarks of the Atos group.  </a:t>
            </a:r>
            <a:b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</a:br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June 2021. © 2021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33833C-BE40-40EB-B9B8-B07DCCE93C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27679" y="1657351"/>
            <a:ext cx="4114800" cy="76373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4000" b="0" baseline="0">
                <a:solidFill>
                  <a:schemeClr val="tx1"/>
                </a:solidFill>
                <a:latin typeface="Raleway Semi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NL" dirty="0"/>
              <a:t>Thank you</a:t>
            </a:r>
            <a:endParaRPr lang="nl-N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160EC47-C4E5-4087-B956-F139EF0BE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27677" y="2540976"/>
            <a:ext cx="4114800" cy="1097280"/>
          </a:xfrm>
        </p:spPr>
        <p:txBody>
          <a:bodyPr wrap="non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accent1"/>
                </a:solidFill>
                <a:latin typeface="Raleway Medium" pitchFamily="2" charset="0"/>
              </a:defRPr>
            </a:lvl1pPr>
            <a:lvl2pPr marL="164592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2pPr>
            <a:lvl3pPr marL="329184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3pPr>
            <a:lvl4pPr marL="493776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4pPr>
            <a:lvl5pPr marL="1080000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F1491302-6D30-4397-AB4C-678BC1B9C679}"/>
              </a:ext>
            </a:extLst>
          </p:cNvPr>
          <p:cNvSpPr txBox="1">
            <a:spLocks noChangeArrowheads="1"/>
          </p:cNvSpPr>
          <p:nvPr userDrawn="1"/>
        </p:nvSpPr>
        <p:spPr bwMode="invGray">
          <a:xfrm>
            <a:off x="4070259" y="4803626"/>
            <a:ext cx="10034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C10B0F-805C-4F21-AACF-354160C70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7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12B68CA-5535-49D1-8E3F-4B53EFEE14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2829B-E2C5-44BC-B862-8528BA6E42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18776" y="1276350"/>
            <a:ext cx="4685024" cy="1704242"/>
          </a:xfrm>
        </p:spPr>
        <p:txBody>
          <a:bodyPr lIns="0" tIns="0" rIns="0" bIns="0" anchor="ctr">
            <a:noAutofit/>
          </a:bodyPr>
          <a:lstStyle>
            <a:lvl1pPr marL="0" indent="0">
              <a:spcAft>
                <a:spcPts val="100"/>
              </a:spcAft>
              <a:buNone/>
              <a:defRPr sz="3200">
                <a:latin typeface="Raleway SemiBold" pitchFamily="2" charset="0"/>
              </a:defRPr>
            </a:lvl1pPr>
            <a:lvl2pPr marL="0" indent="0">
              <a:spcAft>
                <a:spcPts val="100"/>
              </a:spcAft>
              <a:buNone/>
              <a:defRPr sz="2400">
                <a:solidFill>
                  <a:schemeClr val="accent1"/>
                </a:solidFill>
                <a:latin typeface="Raleway SemiBold" pitchFamily="2" charset="0"/>
              </a:defRPr>
            </a:lvl2pPr>
          </a:lstStyle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32pt</a:t>
            </a:r>
          </a:p>
          <a:p>
            <a:pPr lvl="1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SemiBold</a:t>
            </a:r>
            <a:r>
              <a:rPr lang="en-US" dirty="0"/>
              <a:t> 24pt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AE34A7-F4A5-49F5-86B2-EC41ED39E6F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318776" y="3683977"/>
            <a:ext cx="3201843" cy="553998"/>
          </a:xfr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dd/mm/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0" name="AddClassification">
            <a:extLst>
              <a:ext uri="{FF2B5EF4-FFF2-40B4-BE49-F238E27FC236}">
                <a16:creationId xmlns:a16="http://schemas.microsoft.com/office/drawing/2014/main" id="{1C5ED923-D00B-4B32-A761-EACBE27AA8F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070259" y="4802144"/>
            <a:ext cx="10034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F9011-CB78-4B44-9181-AD7ECBE400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B1D-5947-44F5-AE79-B722F460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B5D53C6-A782-4970-ADF1-3F0A38B495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3F730E-BA64-4CF7-8BE0-EBEA1B5A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29574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8500-CE5F-4F59-96C2-296CFAC09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56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2F813-D13D-4898-A2BE-1B872D7D5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7FEC1B-68F0-49E3-8BE9-A03AAC0A6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599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49CB22-2806-43E4-9527-5624BCB6E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599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9F854CC-480E-4C43-A264-6534CA2A6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21453" y="1082386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4CAF380-1CE0-47D8-BF63-BD2BE8A6E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21453" y="2055668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07D1BF-42AE-4960-AA19-EA8FF7BF0D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21453" y="3028950"/>
            <a:ext cx="3383280" cy="550431"/>
          </a:xfrm>
        </p:spPr>
        <p:txBody>
          <a:bodyPr lIns="0" tIns="0" rIns="0" bIns="0"/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83F0B5-8532-42AC-9FDE-DA41889DF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082386"/>
            <a:ext cx="331822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06973D8-023E-4304-AF2C-5E14B5E74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682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27ABC0-C61F-4F54-B518-CCA6BBA22B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6682" y="3028950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03094F-42FA-42F4-8825-CFEF822E27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779179" y="1082386"/>
            <a:ext cx="355867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BF07A3-F7C2-4BCF-827D-B6CB2A336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779179" y="2055668"/>
            <a:ext cx="352661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AE22612-FC9E-4469-8E99-65F225DCC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779179" y="3028950"/>
            <a:ext cx="367088" cy="30777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F92AC99-5BF1-49E5-B35F-AF357885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96591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8573500" cy="3584426"/>
          </a:xfrm>
          <a:prstGeom prst="rect">
            <a:avLst/>
          </a:prstGeom>
        </p:spPr>
        <p:txBody>
          <a:bodyPr/>
          <a:lstStyle>
            <a:lvl4pPr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570E9-2A2F-4939-B0C0-AB1431773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8DF64B4-820E-44CB-84F9-19FBC3D52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F472B5-763E-4FE8-A7E9-57C5450F6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44274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5AB8-B6EC-4304-ABBB-CA0A4399A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pPr lvl="0"/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FC3B6DC-AAAC-4B11-9BD4-A2E99D2BC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1ACFA9-286E-4D18-8A01-5219BA79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9543619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4598493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DEE2C-DCC8-4415-9CAB-60540861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BDA73-A1CA-4046-A0D5-BDDA5C2E2A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D39AFC-ED8E-47CB-AD21-A33C3CF5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7010900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3155450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9EAFC4-2931-4078-BD56-0615F35AC039}"/>
              </a:ext>
            </a:extLst>
          </p:cNvPr>
          <p:cNvSpPr>
            <a:spLocks noGrp="1"/>
          </p:cNvSpPr>
          <p:nvPr>
            <p:ph idx="12" hasCustomPrompt="1"/>
          </p:nvPr>
        </p:nvSpPr>
        <p:spPr bwMode="gray">
          <a:xfrm>
            <a:off x="6061533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33866-2876-4BF0-9DE2-747710DFD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A60ECB-6EBC-4D73-80BF-8386A8B8CD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0D1BCD-10A4-4EB4-91F4-36B58C6F9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40738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485E858-7277-4523-AC6A-346226C6B618}"/>
              </a:ext>
            </a:extLst>
          </p:cNvPr>
          <p:cNvGrpSpPr/>
          <p:nvPr userDrawn="1"/>
        </p:nvGrpSpPr>
        <p:grpSpPr bwMode="gray">
          <a:xfrm>
            <a:off x="4942429" y="0"/>
            <a:ext cx="4201571" cy="4400550"/>
            <a:chOff x="1271192" y="805323"/>
            <a:chExt cx="4461628" cy="4672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B2F2D73-3DD3-40BF-8096-F1D0AA2DBD43}"/>
                </a:ext>
              </a:extLst>
            </p:cNvPr>
            <p:cNvSpPr/>
            <p:nvPr userDrawn="1"/>
          </p:nvSpPr>
          <p:spPr bwMode="gray">
            <a:xfrm>
              <a:off x="1271192" y="805324"/>
              <a:ext cx="4461628" cy="4672921"/>
            </a:xfrm>
            <a:custGeom>
              <a:avLst/>
              <a:gdLst>
                <a:gd name="connsiteX0" fmla="*/ 738812 w 4461628"/>
                <a:gd name="connsiteY0" fmla="*/ 0 h 4672921"/>
                <a:gd name="connsiteX1" fmla="*/ 4461628 w 4461628"/>
                <a:gd name="connsiteY1" fmla="*/ 0 h 4672921"/>
                <a:gd name="connsiteX2" fmla="*/ 4461628 w 4461628"/>
                <a:gd name="connsiteY2" fmla="*/ 4110245 h 4672921"/>
                <a:gd name="connsiteX3" fmla="*/ 4345762 w 4461628"/>
                <a:gd name="connsiteY3" fmla="*/ 4196888 h 4672921"/>
                <a:gd name="connsiteX4" fmla="*/ 2787336 w 4461628"/>
                <a:gd name="connsiteY4" fmla="*/ 4672921 h 4672921"/>
                <a:gd name="connsiteX5" fmla="*/ 0 w 4461628"/>
                <a:gd name="connsiteY5" fmla="*/ 1885585 h 4672921"/>
                <a:gd name="connsiteX6" fmla="*/ 636492 w 4461628"/>
                <a:gd name="connsiteY6" fmla="*/ 112581 h 467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628" h="4672921">
                  <a:moveTo>
                    <a:pt x="738812" y="0"/>
                  </a:moveTo>
                  <a:lnTo>
                    <a:pt x="4461628" y="0"/>
                  </a:lnTo>
                  <a:lnTo>
                    <a:pt x="4461628" y="4110245"/>
                  </a:lnTo>
                  <a:lnTo>
                    <a:pt x="4345762" y="4196888"/>
                  </a:lnTo>
                  <a:cubicBezTo>
                    <a:pt x="3900900" y="4497431"/>
                    <a:pt x="3364612" y="4672921"/>
                    <a:pt x="2787336" y="4672921"/>
                  </a:cubicBezTo>
                  <a:cubicBezTo>
                    <a:pt x="1247933" y="4672921"/>
                    <a:pt x="0" y="3424988"/>
                    <a:pt x="0" y="1885585"/>
                  </a:cubicBezTo>
                  <a:cubicBezTo>
                    <a:pt x="0" y="1212096"/>
                    <a:pt x="238862" y="594397"/>
                    <a:pt x="636492" y="112581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039BDA">
                    <a:alpha val="38000"/>
                  </a:srgbClr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64B45B-BE47-4C67-90A6-19379D104E55}"/>
                </a:ext>
              </a:extLst>
            </p:cNvPr>
            <p:cNvSpPr/>
            <p:nvPr userDrawn="1"/>
          </p:nvSpPr>
          <p:spPr bwMode="gray">
            <a:xfrm>
              <a:off x="2875525" y="805323"/>
              <a:ext cx="2857295" cy="2998788"/>
            </a:xfrm>
            <a:custGeom>
              <a:avLst/>
              <a:gdLst>
                <a:gd name="connsiteX0" fmla="*/ 43110 w 2857295"/>
                <a:gd name="connsiteY0" fmla="*/ 0 h 2998788"/>
                <a:gd name="connsiteX1" fmla="*/ 2857295 w 2857295"/>
                <a:gd name="connsiteY1" fmla="*/ 0 h 2998788"/>
                <a:gd name="connsiteX2" fmla="*/ 2857295 w 2857295"/>
                <a:gd name="connsiteY2" fmla="*/ 2977273 h 2998788"/>
                <a:gd name="connsiteX3" fmla="*/ 2802326 w 2857295"/>
                <a:gd name="connsiteY3" fmla="*/ 2985662 h 2998788"/>
                <a:gd name="connsiteX4" fmla="*/ 2542382 w 2857295"/>
                <a:gd name="connsiteY4" fmla="*/ 2998788 h 2998788"/>
                <a:gd name="connsiteX5" fmla="*/ 0 w 2857295"/>
                <a:gd name="connsiteY5" fmla="*/ 456406 h 2998788"/>
                <a:gd name="connsiteX6" fmla="*/ 13126 w 2857295"/>
                <a:gd name="connsiteY6" fmla="*/ 196462 h 299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295" h="2998788">
                  <a:moveTo>
                    <a:pt x="43110" y="0"/>
                  </a:moveTo>
                  <a:lnTo>
                    <a:pt x="2857295" y="0"/>
                  </a:lnTo>
                  <a:lnTo>
                    <a:pt x="2857295" y="2977273"/>
                  </a:lnTo>
                  <a:lnTo>
                    <a:pt x="2802326" y="2985662"/>
                  </a:lnTo>
                  <a:cubicBezTo>
                    <a:pt x="2716859" y="2994342"/>
                    <a:pt x="2630140" y="2998788"/>
                    <a:pt x="2542382" y="2998788"/>
                  </a:cubicBezTo>
                  <a:cubicBezTo>
                    <a:pt x="1138263" y="2998788"/>
                    <a:pt x="0" y="1860525"/>
                    <a:pt x="0" y="456406"/>
                  </a:cubicBezTo>
                  <a:cubicBezTo>
                    <a:pt x="0" y="368649"/>
                    <a:pt x="4447" y="281930"/>
                    <a:pt x="13126" y="196462"/>
                  </a:cubicBez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0DF42-863D-4864-B783-B1EC7CEE791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231233" y="987574"/>
            <a:ext cx="475488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BE6B0A-11C9-4607-AEBB-04B9ED54F675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gray">
          <a:xfrm>
            <a:off x="5147133" y="987574"/>
            <a:ext cx="36576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defRPr>
                <a:solidFill>
                  <a:schemeClr val="tx1"/>
                </a:solidFill>
              </a:defRPr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5216C-BD30-4E0C-98A7-B66CA3B4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1A3424B-3137-4162-8F0D-DFDAB92C0D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EBCAC5C-2CF2-4CB2-82A6-89D1694B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77975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abl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2044E8-B170-4670-93E7-0D73DE2C2BA1}"/>
              </a:ext>
            </a:extLst>
          </p:cNvPr>
          <p:cNvSpPr/>
          <p:nvPr userDrawn="1"/>
        </p:nvSpPr>
        <p:spPr bwMode="gray">
          <a:xfrm>
            <a:off x="2894197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471C9D-9067-4CE4-9B0A-0516F060B6DD}"/>
              </a:ext>
            </a:extLst>
          </p:cNvPr>
          <p:cNvSpPr/>
          <p:nvPr userDrawn="1"/>
        </p:nvSpPr>
        <p:spPr bwMode="gray">
          <a:xfrm>
            <a:off x="5948046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C43FA-2C17-4310-975D-9F2CC8E8A130}"/>
              </a:ext>
            </a:extLst>
          </p:cNvPr>
          <p:cNvSpPr/>
          <p:nvPr userDrawn="1"/>
        </p:nvSpPr>
        <p:spPr bwMode="gray">
          <a:xfrm>
            <a:off x="323850" y="1748900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9D3CB-04E1-4254-96D2-04A5B8CB64A8}"/>
              </a:ext>
            </a:extLst>
          </p:cNvPr>
          <p:cNvSpPr/>
          <p:nvPr userDrawn="1"/>
        </p:nvSpPr>
        <p:spPr bwMode="gray">
          <a:xfrm>
            <a:off x="323850" y="2747639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3CF-3336-48A6-A5C4-BD73780749EA}"/>
              </a:ext>
            </a:extLst>
          </p:cNvPr>
          <p:cNvSpPr/>
          <p:nvPr userDrawn="1"/>
        </p:nvSpPr>
        <p:spPr bwMode="gray">
          <a:xfrm>
            <a:off x="323850" y="3746377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65DE240-9DED-468B-8408-87FDDC179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0" y="1748900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4221231-F65C-444E-86F3-11E362190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3850" y="2747639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482BD1E-38F6-47D7-BBAC-A70C8E7A2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3850" y="3746377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F47391B-86BB-448B-BDAB-35ECA05C01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894197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FD8F45F-7B56-4332-AF85-2AE6A07C0D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4197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DE47660-6FF5-4273-927F-10B15F30F6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94197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0B1C8B2-9DC8-4FF8-A533-631CF381C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948046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DB831E6-1489-49ED-9F9D-7DAAC230B4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948046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3D5D76A-D62F-4F95-80F9-A22030B231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948046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96D3A1-11B2-4382-8EB9-8DA25C9100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894197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80A609B-1E9B-43D5-9C67-882D8D8F76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48046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223B345-B5B0-453E-9B46-ED4C7F6B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360171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333375" y="1824673"/>
            <a:ext cx="2075688" cy="2075688"/>
          </a:xfrm>
          <a:prstGeom prst="ellipse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shapes, close the Slide Master and paste the gradient shapes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BAC6B4-51B9-4B47-8996-D65FBF9EDB5F}"/>
              </a:ext>
            </a:extLst>
          </p:cNvPr>
          <p:cNvSpPr>
            <a:spLocks noChangeAspect="1"/>
          </p:cNvSpPr>
          <p:nvPr userDrawn="1"/>
        </p:nvSpPr>
        <p:spPr>
          <a:xfrm>
            <a:off x="338328" y="1824038"/>
            <a:ext cx="2075688" cy="2075688"/>
          </a:xfrm>
          <a:prstGeom prst="ellipse">
            <a:avLst/>
          </a:prstGeom>
          <a:gradFill>
            <a:gsLst>
              <a:gs pos="4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67A50-8F02-4A68-A376-32DC985938EC}"/>
              </a:ext>
            </a:extLst>
          </p:cNvPr>
          <p:cNvSpPr>
            <a:spLocks noChangeAspect="1"/>
          </p:cNvSpPr>
          <p:nvPr/>
        </p:nvSpPr>
        <p:spPr bwMode="gray">
          <a:xfrm>
            <a:off x="1069009" y="1398595"/>
            <a:ext cx="2075687" cy="2075688"/>
          </a:xfrm>
          <a:prstGeom prst="ellipse">
            <a:avLst/>
          </a:prstGeom>
          <a:gradFill flip="none" rotWithShape="1">
            <a:gsLst>
              <a:gs pos="43000">
                <a:schemeClr val="accent4">
                  <a:alpha val="13000"/>
                </a:schemeClr>
              </a:gs>
              <a:gs pos="8000">
                <a:schemeClr val="accent4"/>
              </a:gs>
              <a:gs pos="71000">
                <a:schemeClr val="accent4">
                  <a:alpha val="0"/>
                </a:schemeClr>
              </a:gs>
            </a:gsLst>
            <a:lin ang="13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350727" y="1074738"/>
            <a:ext cx="5458968" cy="3493008"/>
          </a:xfrm>
        </p:spPr>
        <p:txBody>
          <a:bodyPr lIns="0" tIns="0" rIns="0" bIns="0" anchor="ctr"/>
          <a:lstStyle>
            <a:lvl1pPr marL="0" indent="0" algn="ct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Quote/Introduction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9468FF4-883B-440C-A361-DDE3DFD3E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1E2DAB-0E36-4CB9-99B3-9141B3D2F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242113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a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0674" y="1074738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6EF7ED-6900-4FD5-AA62-B93F5B77D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4" y="2320050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4A2992-ECB4-49A6-8DA5-345891EC7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0674" y="3565362"/>
            <a:ext cx="5669280" cy="100584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AEC8E06-34A8-456E-9A2E-696A684F3B89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539277" y="1276379"/>
            <a:ext cx="3047999" cy="3047999"/>
          </a:xfrm>
          <a:prstGeom prst="arc">
            <a:avLst>
              <a:gd name="adj1" fmla="val 5277044"/>
              <a:gd name="adj2" fmla="val 16275839"/>
            </a:avLst>
          </a:prstGeom>
          <a:ln w="47625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6"/>
                </a:gs>
                <a:gs pos="6000">
                  <a:schemeClr val="accent6">
                    <a:lumMod val="25000"/>
                    <a:lumOff val="75000"/>
                  </a:schemeClr>
                </a:gs>
                <a:gs pos="94000">
                  <a:schemeClr val="accent6">
                    <a:lumMod val="25000"/>
                    <a:lumOff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2561D-8307-4588-B581-F9B15BE8CF1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850080" y="3660489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4000">
                <a:schemeClr val="accent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2EA899-5726-4F3E-A809-0837BD902FD6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850080" y="108902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B26C2-51F4-4065-B6A9-87F434601DAA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181530" y="2392656"/>
            <a:ext cx="886968" cy="886968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9A943D-4E01-4B77-B769-D878B59C2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802501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5F79ED8-DE62-4265-BF98-CA8F3250F44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320054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3DF603E-3B4A-4E51-8C9E-306B088CC2B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7610829" y="3159283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079FDD0-E93A-4BF9-AE06-64395560F12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7610829" y="13102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320054" y="131314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21218-61CD-4A7C-A430-F5A1DDE9AD9B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15482" y="131673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5E1044-5A44-4BFE-89AF-ACDEEA2B4BF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15482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8BCB6D-0CAC-42F5-AA2A-440E5D9D92B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7606257" y="3163824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800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BE5BC6-9E7F-4FC5-9732-D81384AB690C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7606257" y="130567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10000">
                <a:schemeClr val="accent2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76400" y="1083616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1DB8866-7A09-49FF-8B8F-A2030E186C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76400" y="2926080"/>
            <a:ext cx="2838231" cy="164592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E07EB45-86F8-4B7E-B80F-413B61F06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39408" y="1083616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E432386-8EA5-4AD4-BF83-1A3847D5D4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39408" y="2926080"/>
            <a:ext cx="2838231" cy="164592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322B76E-A710-4C85-816A-763EBC340C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080BEE-09D2-4296-A405-591812B0B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99749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4598493" y="987574"/>
            <a:ext cx="420624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01B1D9-5646-4335-A2C7-92BA113A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2927240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87ECCD5F-585C-4256-9B5B-49C97CB57375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72339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B21D74B9-8621-4C24-8533-7BE723A6077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5073164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084BE70-235A-4A84-BDB3-2A7C9EDFF3D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865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706122" y="107473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5D430-C43C-4729-86E5-DEA9E9E60E43}"/>
              </a:ext>
            </a:extLst>
          </p:cNvPr>
          <p:cNvSpPr>
            <a:spLocks noChangeAspect="1"/>
          </p:cNvSpPr>
          <p:nvPr userDrawn="1"/>
        </p:nvSpPr>
        <p:spPr>
          <a:xfrm>
            <a:off x="704088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6F98B-7844-403D-B366-D998D999F999}"/>
              </a:ext>
            </a:extLst>
          </p:cNvPr>
          <p:cNvSpPr>
            <a:spLocks noChangeAspect="1"/>
          </p:cNvSpPr>
          <p:nvPr userDrawn="1"/>
        </p:nvSpPr>
        <p:spPr>
          <a:xfrm>
            <a:off x="5074920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8B072-953A-47FF-A114-8E7D56DE298E}"/>
              </a:ext>
            </a:extLst>
          </p:cNvPr>
          <p:cNvSpPr>
            <a:spLocks noChangeAspect="1"/>
          </p:cNvSpPr>
          <p:nvPr userDrawn="1"/>
        </p:nvSpPr>
        <p:spPr>
          <a:xfrm>
            <a:off x="7232904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2DF0-A5F7-42CE-A8B7-B50478ADC87D}"/>
              </a:ext>
            </a:extLst>
          </p:cNvPr>
          <p:cNvSpPr>
            <a:spLocks noChangeAspect="1"/>
          </p:cNvSpPr>
          <p:nvPr userDrawn="1"/>
        </p:nvSpPr>
        <p:spPr>
          <a:xfrm>
            <a:off x="2862072" y="1078992"/>
            <a:ext cx="1197864" cy="1197864"/>
          </a:xfrm>
          <a:prstGeom prst="ellipse">
            <a:avLst/>
          </a:prstGeom>
          <a:gradFill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3325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33325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CD32266-B506-4017-85D4-6D3B7BFD84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504899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3D9A09-E93B-484F-B386-63D774A061A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2504899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43D738-DC84-4B6E-8D85-DB400882990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676546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69CB2B6-4B44-44E8-8312-78C8DCE900D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4676546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6ACF818-5DC5-469C-BD9D-38C2BED2F78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6848192" y="2721928"/>
            <a:ext cx="1956816" cy="1847088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2343530-9785-4BA5-AB3D-ED1A31D4EC7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6848192" y="2373924"/>
            <a:ext cx="1956816" cy="274320"/>
          </a:xfrm>
        </p:spPr>
        <p:txBody>
          <a:bodyPr lIns="0" tIns="0" rIns="0" bIns="0" anchor="ctr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1F4DD1D-EEF5-4369-86E6-771BD1D13B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D4DA68-2E48-4A31-8B65-BBCAF0809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193899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878B2F4C-301A-408C-8855-A7AF9EB8E00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7227668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77537E8F-8975-4A18-9813-D10B7575127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884375" y="3058256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27954B6-42E4-49AC-A8CC-2B56F6B243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5056022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712728" y="1387718"/>
            <a:ext cx="1197864" cy="1197864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9C02B8-89D8-479B-9609-A61307C54B5F}"/>
              </a:ext>
            </a:extLst>
          </p:cNvPr>
          <p:cNvSpPr>
            <a:spLocks noChangeAspect="1"/>
          </p:cNvSpPr>
          <p:nvPr/>
        </p:nvSpPr>
        <p:spPr bwMode="gray">
          <a:xfrm>
            <a:off x="7223096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FCD3AC-BC13-484A-9DB6-0687ADDFA522}"/>
              </a:ext>
            </a:extLst>
          </p:cNvPr>
          <p:cNvSpPr>
            <a:spLocks noChangeAspect="1"/>
          </p:cNvSpPr>
          <p:nvPr/>
        </p:nvSpPr>
        <p:spPr bwMode="gray">
          <a:xfrm>
            <a:off x="50566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257437-5EEA-4AFD-AFBD-4160FDF4BBC1}"/>
              </a:ext>
            </a:extLst>
          </p:cNvPr>
          <p:cNvSpPr>
            <a:spLocks noChangeAspect="1"/>
          </p:cNvSpPr>
          <p:nvPr/>
        </p:nvSpPr>
        <p:spPr bwMode="gray">
          <a:xfrm>
            <a:off x="2879803" y="3058256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ACA83E-D11F-4623-9756-E043FFD2354A}"/>
              </a:ext>
            </a:extLst>
          </p:cNvPr>
          <p:cNvSpPr>
            <a:spLocks noChangeAspect="1"/>
          </p:cNvSpPr>
          <p:nvPr/>
        </p:nvSpPr>
        <p:spPr bwMode="gray">
          <a:xfrm>
            <a:off x="713232" y="1389888"/>
            <a:ext cx="1197864" cy="1197864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33252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3252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E1A69AA-BB08-47ED-8A27-3EBD2285D3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4899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568E458-ED09-4594-BF03-6E7B9E5662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6546" y="2668660"/>
            <a:ext cx="1956816" cy="1901952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64CC54-F8A7-4852-B819-D7C108DCD2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48192" y="1074738"/>
            <a:ext cx="1956816" cy="1901952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E3A88E7-988D-47C0-8A7F-409F5119B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4899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1FBC6CF9-7E8C-4DC5-9B67-468A5F82C0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76546" y="1074738"/>
            <a:ext cx="1956816" cy="228600"/>
          </a:xfrm>
        </p:spPr>
        <p:txBody>
          <a:bodyPr lIns="0" tIns="0" rIns="0" bIns="0" anchor="t"/>
          <a:lstStyle>
            <a:lvl1pPr marL="0" indent="0" algn="ctr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C3C7B8A-741D-49C0-B7FB-F8BF4C55FB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48192" y="4342012"/>
            <a:ext cx="1956816" cy="228600"/>
          </a:xfrm>
        </p:spPr>
        <p:txBody>
          <a:bodyPr lIns="0" tIns="0" rIns="0" bIns="0" anchor="b"/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2C8930-4036-4586-BFA3-861A9E0E2D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3E7CE2B-CA83-494E-A863-E1888795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17180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gray">
          <a:xfrm>
            <a:off x="608009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gray">
          <a:xfrm>
            <a:off x="320675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gray">
          <a:xfrm>
            <a:off x="3200386" y="1074738"/>
            <a:ext cx="272491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0038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080096" y="1074738"/>
            <a:ext cx="2724912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0038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4016478-8F60-49D5-810D-2850AB8FF9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80096" y="1723292"/>
            <a:ext cx="2724912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8A56DDF-F270-4C9E-ABAE-942802AB5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745702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gray">
          <a:xfrm>
            <a:off x="32067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gray">
          <a:xfrm>
            <a:off x="247213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gray">
          <a:xfrm>
            <a:off x="4623585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gray">
          <a:xfrm>
            <a:off x="6775040" y="1074738"/>
            <a:ext cx="2029968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7213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23585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75040" y="1074738"/>
            <a:ext cx="2029968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47213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623585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0E329C1-D403-47DC-9799-C5143A3083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775040" y="1723292"/>
            <a:ext cx="2029968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5787608-90FB-4677-9714-98D664C26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805694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gray">
          <a:xfrm>
            <a:off x="320675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gray">
          <a:xfrm>
            <a:off x="3758169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gray">
          <a:xfrm>
            <a:off x="2039422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gray">
          <a:xfrm>
            <a:off x="7195664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A430DB-9AC6-4124-9F1D-3E09ED198280}"/>
              </a:ext>
            </a:extLst>
          </p:cNvPr>
          <p:cNvSpPr/>
          <p:nvPr userDrawn="1"/>
        </p:nvSpPr>
        <p:spPr bwMode="gray">
          <a:xfrm>
            <a:off x="5476916" y="1074738"/>
            <a:ext cx="1609344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039422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58169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476916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195664" y="1074738"/>
            <a:ext cx="1609344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039422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758169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55A2A1D-3F56-4503-9059-B511BC3141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476916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E545EB7-8306-4D99-9657-FBCB23C09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195664" y="1723292"/>
            <a:ext cx="1609344" cy="2851104"/>
          </a:xfrm>
        </p:spPr>
        <p:txBody>
          <a:bodyPr lIns="91440" tIns="45720" rIns="91440" bIns="45720" anchor="t"/>
          <a:lstStyle>
            <a:lvl1pPr marL="0" indent="0" algn="l"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9FA2502-C8EB-4AFB-AC6D-4C4CE0CCE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72181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26CDE0-1019-4C6A-A885-33A29BC441DE}"/>
              </a:ext>
            </a:extLst>
          </p:cNvPr>
          <p:cNvSpPr>
            <a:spLocks/>
          </p:cNvSpPr>
          <p:nvPr userDrawn="1"/>
        </p:nvSpPr>
        <p:spPr bwMode="gray">
          <a:xfrm>
            <a:off x="2423690" y="3544641"/>
            <a:ext cx="6381317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DC1592-6D6A-44FC-BEE8-54ACFA33F527}"/>
              </a:ext>
            </a:extLst>
          </p:cNvPr>
          <p:cNvSpPr>
            <a:spLocks/>
          </p:cNvSpPr>
          <p:nvPr userDrawn="1"/>
        </p:nvSpPr>
        <p:spPr bwMode="gray">
          <a:xfrm>
            <a:off x="3329212" y="2890144"/>
            <a:ext cx="54757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55CC8A-A8C2-4330-804C-8514561E0CC7}"/>
              </a:ext>
            </a:extLst>
          </p:cNvPr>
          <p:cNvSpPr>
            <a:spLocks/>
          </p:cNvSpPr>
          <p:nvPr userDrawn="1"/>
        </p:nvSpPr>
        <p:spPr bwMode="gray">
          <a:xfrm>
            <a:off x="4261367" y="2235647"/>
            <a:ext cx="4543640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76F0322-7273-4B4B-827B-1CFB479D1C12}"/>
              </a:ext>
            </a:extLst>
          </p:cNvPr>
          <p:cNvSpPr>
            <a:spLocks/>
          </p:cNvSpPr>
          <p:nvPr userDrawn="1"/>
        </p:nvSpPr>
        <p:spPr bwMode="gray">
          <a:xfrm>
            <a:off x="5178844" y="1581150"/>
            <a:ext cx="3626163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23690" y="3544641"/>
            <a:ext cx="6381317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329212" y="2890144"/>
            <a:ext cx="54757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4261367" y="2235647"/>
            <a:ext cx="4543640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178844" y="1581150"/>
            <a:ext cx="3626163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24CE73-EE80-44BF-BEE2-FD200652961F}"/>
              </a:ext>
            </a:extLst>
          </p:cNvPr>
          <p:cNvSpPr>
            <a:spLocks/>
          </p:cNvSpPr>
          <p:nvPr userDrawn="1"/>
        </p:nvSpPr>
        <p:spPr bwMode="gray">
          <a:xfrm>
            <a:off x="1500412" y="4199137"/>
            <a:ext cx="7304595" cy="372861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1500412" y="4199137"/>
            <a:ext cx="7304595" cy="372861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0A67C-066C-49DC-8DF6-DAA330603A4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23850" y="3648456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38331-C85F-48AF-A24C-E2C430632BA0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90977" y="106759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5">
                  <a:alpha val="30000"/>
                </a:schemeClr>
              </a:gs>
              <a:gs pos="10000">
                <a:schemeClr val="accent5"/>
              </a:gs>
              <a:gs pos="79000">
                <a:schemeClr val="accent5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ED2A66-82D5-4890-B5B8-CCEB31BA74E9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074196" y="171281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3">
                  <a:alpha val="30000"/>
                </a:schemeClr>
              </a:gs>
              <a:gs pos="10000">
                <a:schemeClr val="accent3"/>
              </a:gs>
              <a:gs pos="79000">
                <a:schemeClr val="accent3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5863E1-0514-4EDC-A051-23EF69D0327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2157414" y="2358025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2">
                  <a:alpha val="30000"/>
                </a:schemeClr>
              </a:gs>
              <a:gs pos="10000">
                <a:schemeClr val="accent2"/>
              </a:gs>
              <a:gs pos="79000">
                <a:schemeClr val="accent2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F42376-58D1-4153-ADFE-E0F2635F351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1240632" y="3003240"/>
            <a:ext cx="923544" cy="923544"/>
          </a:xfrm>
          <a:prstGeom prst="ellipse">
            <a:avLst/>
          </a:prstGeom>
          <a:gradFill flip="none" rotWithShape="1">
            <a:gsLst>
              <a:gs pos="49000">
                <a:schemeClr val="accent4">
                  <a:alpha val="30000"/>
                </a:schemeClr>
              </a:gs>
              <a:gs pos="10000">
                <a:schemeClr val="accent4"/>
              </a:gs>
              <a:gs pos="79000">
                <a:schemeClr val="accent4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A553ED2-1D0F-4A21-AC19-AD21E2B808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13487" y="3925562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DF333ED-9AC6-4BF6-B310-813AD8D5D3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613373" y="324339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09A6F68-8C0A-41BD-AC98-FC9BDC36C3C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547051" y="2635131"/>
            <a:ext cx="168316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393371-8C00-4B19-BB4B-D34D077027D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463833" y="1989916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92273FE-E1E9-4FF4-AD6F-174466E8E35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4380614" y="1344701"/>
            <a:ext cx="169918" cy="369332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437379-88ED-4EC2-B0D4-77DD6326F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6926860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FAC3D9-3CB7-44BC-8BD3-ED8D16B9C396}"/>
              </a:ext>
            </a:extLst>
          </p:cNvPr>
          <p:cNvSpPr/>
          <p:nvPr userDrawn="1"/>
        </p:nvSpPr>
        <p:spPr bwMode="gray">
          <a:xfrm>
            <a:off x="320675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CDC1D-F65F-4E0F-A42A-B1115FC45140}"/>
              </a:ext>
            </a:extLst>
          </p:cNvPr>
          <p:cNvSpPr/>
          <p:nvPr userDrawn="1"/>
        </p:nvSpPr>
        <p:spPr bwMode="gray">
          <a:xfrm>
            <a:off x="6061808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50A7E0-AA27-4593-906F-628101D0865C}"/>
              </a:ext>
            </a:extLst>
          </p:cNvPr>
          <p:cNvSpPr/>
          <p:nvPr userDrawn="1"/>
        </p:nvSpPr>
        <p:spPr bwMode="gray">
          <a:xfrm>
            <a:off x="3191242" y="1074738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191241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061808" y="1074738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91241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61808" y="1529863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39D8311-5867-4392-930D-CDDC27F9CC03}"/>
              </a:ext>
            </a:extLst>
          </p:cNvPr>
          <p:cNvSpPr/>
          <p:nvPr userDrawn="1"/>
        </p:nvSpPr>
        <p:spPr bwMode="gray">
          <a:xfrm>
            <a:off x="320675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1A6125-46B5-4F19-95FE-773C0281ADE4}"/>
              </a:ext>
            </a:extLst>
          </p:cNvPr>
          <p:cNvSpPr/>
          <p:nvPr userDrawn="1"/>
        </p:nvSpPr>
        <p:spPr bwMode="gray">
          <a:xfrm>
            <a:off x="6061808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1A3F742-8DE5-4547-B40F-23DB2591AE39}"/>
              </a:ext>
            </a:extLst>
          </p:cNvPr>
          <p:cNvSpPr/>
          <p:nvPr userDrawn="1"/>
        </p:nvSpPr>
        <p:spPr bwMode="gray">
          <a:xfrm>
            <a:off x="3191242" y="2863795"/>
            <a:ext cx="2743200" cy="42062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E4F73AE4-3ACA-46DF-A2F8-51C9D276C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20675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C9D745B1-AB1E-4086-9CC3-3D525FF05E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191241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33140BFA-0167-4E3B-9ACB-DF7E0D61B0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61808" y="2863795"/>
            <a:ext cx="2743200" cy="420624"/>
          </a:xfrm>
        </p:spPr>
        <p:txBody>
          <a:bodyPr lIns="91440" tIns="45720" rIns="91440" bIns="45720" anchor="ctr"/>
          <a:lstStyle>
            <a:lvl1pPr marL="0" indent="0" algn="l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20675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191241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061808" y="3310128"/>
            <a:ext cx="2743200" cy="1261872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67ABB3-35B4-41B6-BB20-A50B6274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465040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0675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191241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061808" y="1074738"/>
            <a:ext cx="2743200" cy="384048"/>
          </a:xfrm>
        </p:spPr>
        <p:txBody>
          <a:bodyPr lIns="0" tIns="0" rIns="0" bIns="0" anchor="ctr" anchorCtr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91241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61808" y="1600198"/>
            <a:ext cx="2743200" cy="2971800"/>
          </a:xfrm>
        </p:spPr>
        <p:txBody>
          <a:bodyPr lIns="0" tIns="0" rIns="0" bIns="0" anchor="t" anchorCtr="0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65112B-F066-4167-AA5D-CEB0B5B9A4A3}"/>
              </a:ext>
            </a:extLst>
          </p:cNvPr>
          <p:cNvCxnSpPr/>
          <p:nvPr userDrawn="1"/>
        </p:nvCxnSpPr>
        <p:spPr bwMode="gray">
          <a:xfrm>
            <a:off x="320675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D21243-3478-49BC-8C0E-62AF89B2F788}"/>
              </a:ext>
            </a:extLst>
          </p:cNvPr>
          <p:cNvCxnSpPr/>
          <p:nvPr userDrawn="1"/>
        </p:nvCxnSpPr>
        <p:spPr bwMode="gray">
          <a:xfrm>
            <a:off x="3191241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C89826-6E78-4C61-BAD8-BA75866F53A0}"/>
              </a:ext>
            </a:extLst>
          </p:cNvPr>
          <p:cNvCxnSpPr/>
          <p:nvPr userDrawn="1"/>
        </p:nvCxnSpPr>
        <p:spPr bwMode="gray">
          <a:xfrm>
            <a:off x="6061808" y="1529492"/>
            <a:ext cx="27431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F648AF-A468-4A92-A4DF-743DB47F4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770814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4FA160-A88D-4C57-9737-BA9733A36AAD}"/>
              </a:ext>
            </a:extLst>
          </p:cNvPr>
          <p:cNvSpPr/>
          <p:nvPr userDrawn="1"/>
        </p:nvSpPr>
        <p:spPr bwMode="gray">
          <a:xfrm>
            <a:off x="315058" y="1074738"/>
            <a:ext cx="2148840" cy="349726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15058" y="1074738"/>
            <a:ext cx="2146788" cy="3493008"/>
          </a:xfrm>
        </p:spPr>
        <p:txBody>
          <a:bodyPr lIns="91440" tIns="45720" rIns="91440" bIns="4572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691245" y="1074738"/>
            <a:ext cx="6113763" cy="3493008"/>
          </a:xfrm>
        </p:spPr>
        <p:txBody>
          <a:bodyPr lIns="91440" tIns="45720" rIns="91440" bIns="45720" anchor="t"/>
          <a:lstStyle>
            <a:lvl1pPr marL="182880" indent="-182880" algn="l">
              <a:buFont typeface="Arial" panose="020B0604020202020204" pitchFamily="34" charset="0"/>
              <a:buChar char="•"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5EDA46-3C2E-402D-9713-146D89041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88709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48549A-78CA-4189-82A2-507FB7B7D6B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95400" y="0"/>
            <a:ext cx="5148600" cy="4586514"/>
          </a:xfrm>
          <a:custGeom>
            <a:avLst/>
            <a:gdLst>
              <a:gd name="connsiteX0" fmla="*/ 226716 w 5148600"/>
              <a:gd name="connsiteY0" fmla="*/ 0 h 4586514"/>
              <a:gd name="connsiteX1" fmla="*/ 5148600 w 5148600"/>
              <a:gd name="connsiteY1" fmla="*/ 0 h 4586514"/>
              <a:gd name="connsiteX2" fmla="*/ 5148600 w 5148600"/>
              <a:gd name="connsiteY2" fmla="*/ 4081005 h 4586514"/>
              <a:gd name="connsiteX3" fmla="*/ 4987528 w 5148600"/>
              <a:gd name="connsiteY3" fmla="*/ 4178859 h 4586514"/>
              <a:gd name="connsiteX4" fmla="*/ 3377575 w 5148600"/>
              <a:gd name="connsiteY4" fmla="*/ 4586514 h 4586514"/>
              <a:gd name="connsiteX5" fmla="*/ 0 w 5148600"/>
              <a:gd name="connsiteY5" fmla="*/ 1208939 h 4586514"/>
              <a:gd name="connsiteX6" fmla="*/ 151849 w 5148600"/>
              <a:gd name="connsiteY6" fmla="*/ 204552 h 45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8600" h="4586514">
                <a:moveTo>
                  <a:pt x="226716" y="0"/>
                </a:moveTo>
                <a:lnTo>
                  <a:pt x="5148600" y="0"/>
                </a:lnTo>
                <a:lnTo>
                  <a:pt x="5148600" y="4081005"/>
                </a:lnTo>
                <a:lnTo>
                  <a:pt x="4987528" y="4178859"/>
                </a:lnTo>
                <a:cubicBezTo>
                  <a:pt x="4508948" y="4438839"/>
                  <a:pt x="3960508" y="4586514"/>
                  <a:pt x="3377575" y="4586514"/>
                </a:cubicBezTo>
                <a:cubicBezTo>
                  <a:pt x="1512192" y="4586514"/>
                  <a:pt x="0" y="3074322"/>
                  <a:pt x="0" y="1208939"/>
                </a:cubicBezTo>
                <a:cubicBezTo>
                  <a:pt x="0" y="859180"/>
                  <a:pt x="53163" y="521837"/>
                  <a:pt x="151849" y="204552"/>
                </a:cubicBezTo>
                <a:close/>
              </a:path>
            </a:pathLst>
          </a:cu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074738"/>
            <a:ext cx="4389120" cy="3493008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853355" y="1074736"/>
            <a:ext cx="3951653" cy="3493008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Key highlight points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4F644-523C-4D80-A49F-9F46C283C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436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3155450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9EAFC4-2931-4078-BD56-0615F35AC039}"/>
              </a:ext>
            </a:extLst>
          </p:cNvPr>
          <p:cNvSpPr>
            <a:spLocks noGrp="1"/>
          </p:cNvSpPr>
          <p:nvPr>
            <p:ph idx="12" hasCustomPrompt="1"/>
          </p:nvPr>
        </p:nvSpPr>
        <p:spPr bwMode="invGray">
          <a:xfrm>
            <a:off x="6061533" y="987574"/>
            <a:ext cx="27432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</a:t>
            </a:r>
            <a:br>
              <a:rPr lang="nl-NL" dirty="0"/>
            </a:br>
            <a:r>
              <a:rPr lang="nl-NL" dirty="0"/>
              <a:t>(Raleway Medium 14 pt)</a:t>
            </a:r>
          </a:p>
          <a:p>
            <a:pPr lvl="1"/>
            <a:r>
              <a:rPr lang="nl-NL" dirty="0"/>
              <a:t>Paragraph 02 </a:t>
            </a:r>
            <a:br>
              <a:rPr lang="nl-NL" dirty="0"/>
            </a:br>
            <a:r>
              <a:rPr lang="nl-NL" dirty="0"/>
              <a:t>(Raleway Light 12 pt)</a:t>
            </a:r>
          </a:p>
          <a:p>
            <a:pPr lvl="2"/>
            <a:r>
              <a:rPr lang="nl-NL" dirty="0"/>
              <a:t>Paragraph 03 </a:t>
            </a:r>
            <a:br>
              <a:rPr lang="nl-NL" dirty="0"/>
            </a:br>
            <a:r>
              <a:rPr lang="nl-NL" dirty="0"/>
              <a:t>(Raleway Light 11 pt)</a:t>
            </a:r>
          </a:p>
          <a:p>
            <a:pPr marL="658368" marR="0" lvl="3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Paragraph 04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6BDA-97F4-488A-9616-412A550DD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9080211-5C81-4EF6-8A99-584EB4FC6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44B69E-865F-4944-9FCA-E74C63EB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091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490417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829904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64FA6-F473-4A30-B276-B4630E307355}"/>
              </a:ext>
            </a:extLst>
          </p:cNvPr>
          <p:cNvCxnSpPr/>
          <p:nvPr userDrawn="1"/>
        </p:nvCxnSpPr>
        <p:spPr bwMode="gray">
          <a:xfrm>
            <a:off x="2393098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0BBC1D-6A56-4B4D-9FCC-B5FD2DA8FE0A}"/>
              </a:ext>
            </a:extLst>
          </p:cNvPr>
          <p:cNvCxnSpPr/>
          <p:nvPr userDrawn="1"/>
        </p:nvCxnSpPr>
        <p:spPr bwMode="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C3338C-CABF-4D14-8545-BBD18F911B01}"/>
              </a:ext>
            </a:extLst>
          </p:cNvPr>
          <p:cNvCxnSpPr/>
          <p:nvPr userDrawn="1"/>
        </p:nvCxnSpPr>
        <p:spPr bwMode="gray">
          <a:xfrm>
            <a:off x="6732583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656678E-EDE5-4D8F-A429-5F02485F11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4660159" y="1074738"/>
            <a:ext cx="1975104" cy="349300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C65DF4-1AA1-4846-A410-402BDA336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357195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F578A6-0CF5-4E17-910B-7C67E58AB278}"/>
              </a:ext>
            </a:extLst>
          </p:cNvPr>
          <p:cNvSpPr/>
          <p:nvPr userDrawn="1"/>
        </p:nvSpPr>
        <p:spPr bwMode="gray">
          <a:xfrm>
            <a:off x="332728" y="112045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A69D49-88CA-4168-827B-076392BB2441}"/>
              </a:ext>
            </a:extLst>
          </p:cNvPr>
          <p:cNvSpPr/>
          <p:nvPr userDrawn="1"/>
        </p:nvSpPr>
        <p:spPr bwMode="gray">
          <a:xfrm>
            <a:off x="332728" y="2363529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08EED8-CF13-4BA3-9ABC-B01B8D81F6D5}"/>
              </a:ext>
            </a:extLst>
          </p:cNvPr>
          <p:cNvSpPr/>
          <p:nvPr userDrawn="1"/>
        </p:nvSpPr>
        <p:spPr bwMode="gray">
          <a:xfrm>
            <a:off x="332728" y="3606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02125" y="1074738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402125" y="2317809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402125" y="3560880"/>
            <a:ext cx="7406640" cy="1005840"/>
          </a:xfrm>
        </p:spPr>
        <p:txBody>
          <a:bodyPr lIns="0" tIns="0" rIns="0" bIns="0" anchor="ctr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80B1E3F-4EBE-460F-9AB0-4C8CFFE5BE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04969" y="1362215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01CB5E-364C-4C21-BFA4-7310E2F21E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91343" y="2605286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661BFBD-5CAA-4C36-A3D0-3A86A9BCF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91343" y="3848357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066C6BC-D315-4648-B3CB-F8402791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1810576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CA5578-48F8-48F0-B63A-6207C42776B7}"/>
              </a:ext>
            </a:extLst>
          </p:cNvPr>
          <p:cNvSpPr/>
          <p:nvPr userDrawn="1"/>
        </p:nvSpPr>
        <p:spPr bwMode="gray">
          <a:xfrm>
            <a:off x="332728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ECD16-5800-4004-A2E1-80FD33B55E31}"/>
              </a:ext>
            </a:extLst>
          </p:cNvPr>
          <p:cNvSpPr/>
          <p:nvPr userDrawn="1"/>
        </p:nvSpPr>
        <p:spPr bwMode="gray">
          <a:xfrm>
            <a:off x="4656154" y="282057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CDADF-D8FC-4F51-804A-F053CD8807F3}"/>
              </a:ext>
            </a:extLst>
          </p:cNvPr>
          <p:cNvSpPr/>
          <p:nvPr userDrawn="1"/>
        </p:nvSpPr>
        <p:spPr bwMode="gray">
          <a:xfrm>
            <a:off x="4656154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77E065-72E5-4934-9A50-2319553E0BD6}"/>
              </a:ext>
            </a:extLst>
          </p:cNvPr>
          <p:cNvSpPr/>
          <p:nvPr userDrawn="1"/>
        </p:nvSpPr>
        <p:spPr bwMode="gray">
          <a:xfrm>
            <a:off x="332728" y="9692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49373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692529" y="1162658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349373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692529" y="3014000"/>
            <a:ext cx="3108960" cy="155448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D219C71-7DFD-48A6-947F-3615F84EA79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04969" y="1210991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FEC8A96-BE1D-46F4-B8D3-6235345508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91343" y="306233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D18C644-4CF1-429A-9B90-F7ED19A34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014769" y="1210991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7BF248C-7C12-48A0-9663-31D29549B2F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5012365" y="3062331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0A02186-B017-43ED-961D-9A6E55B0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44768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8B69CA36-CE59-4393-97E4-CD163469E8A7}"/>
              </a:ext>
            </a:extLst>
          </p:cNvPr>
          <p:cNvSpPr/>
          <p:nvPr userDrawn="1"/>
        </p:nvSpPr>
        <p:spPr bwMode="gray">
          <a:xfrm>
            <a:off x="332728" y="1984877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1914-D29A-48D3-A5EB-AB68A7A3F9D9}"/>
              </a:ext>
            </a:extLst>
          </p:cNvPr>
          <p:cNvSpPr/>
          <p:nvPr userDrawn="1"/>
        </p:nvSpPr>
        <p:spPr bwMode="gray">
          <a:xfrm>
            <a:off x="332728" y="3792901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D19F3C-CD6E-4A54-9827-D89932A9E806}"/>
              </a:ext>
            </a:extLst>
          </p:cNvPr>
          <p:cNvSpPr/>
          <p:nvPr userDrawn="1"/>
        </p:nvSpPr>
        <p:spPr bwMode="gray">
          <a:xfrm>
            <a:off x="332728" y="2888889"/>
            <a:ext cx="779099" cy="7790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C88163-9478-4FC6-9CAA-991EE3808E7B}"/>
              </a:ext>
            </a:extLst>
          </p:cNvPr>
          <p:cNvSpPr/>
          <p:nvPr userDrawn="1"/>
        </p:nvSpPr>
        <p:spPr bwMode="gray">
          <a:xfrm>
            <a:off x="332728" y="1077802"/>
            <a:ext cx="779099" cy="779099"/>
          </a:xfrm>
          <a:prstGeom prst="ellipse">
            <a:avLst/>
          </a:prstGeom>
          <a:gradFill flip="none" rotWithShape="1">
            <a:gsLst>
              <a:gs pos="400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5D7A6A0-17BF-4668-B1DB-1152BB761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37318" y="1251908"/>
            <a:ext cx="169918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EC47592-CDD0-4868-BD9F-72EDB7CC83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23692" y="2158983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7B62DC-86F4-4502-9466-F3A722AEC6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23692" y="3062995"/>
            <a:ext cx="197170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27B0307-EDD1-461D-87F5-849AAABA7B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1288" y="3967007"/>
            <a:ext cx="201979" cy="430887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F762FAA-9C21-4066-9192-FC1DE4F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66092" y="1078731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2EFFB73-47C6-4A28-BD0B-C885575A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266092" y="1984074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3CF380-C024-4E2C-8056-0E78DD8C93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266092" y="2889417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3462861-EF4E-4EFC-8601-5C62CE30AB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266092" y="3793830"/>
            <a:ext cx="7543800" cy="77724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97FD103-2A12-4686-A607-B1A36FAF7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65113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3FB3A0-AAAC-4191-B457-22FBE9D6EC4E}"/>
              </a:ext>
            </a:extLst>
          </p:cNvPr>
          <p:cNvSpPr txBox="1"/>
          <p:nvPr userDrawn="1"/>
        </p:nvSpPr>
        <p:spPr bwMode="gray">
          <a:xfrm>
            <a:off x="323851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44FCC-2D7D-4A92-A351-05D1EECE4B58}"/>
              </a:ext>
            </a:extLst>
          </p:cNvPr>
          <p:cNvSpPr txBox="1"/>
          <p:nvPr userDrawn="1"/>
        </p:nvSpPr>
        <p:spPr bwMode="gray">
          <a:xfrm>
            <a:off x="4644488" y="1080468"/>
            <a:ext cx="4160520" cy="54864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txBody>
          <a:bodyPr wrap="none" lIns="0" tIns="91440" rIns="0" bIns="0" rtlCol="0" anchor="t" anchorCtr="0">
            <a:noAutofit/>
          </a:bodyPr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ED1562F-7727-42AD-B83F-B500F206D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644488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AD75614-E53F-4AA5-8BD7-EF0EB52F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3851" y="1080468"/>
            <a:ext cx="4160520" cy="54864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44488" y="1714501"/>
            <a:ext cx="4160520" cy="2852928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58B08E-5FD9-40F7-90BC-45ABCABB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582177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926B3-0432-465B-B08E-8EBDD7F5CD8C}"/>
              </a:ext>
            </a:extLst>
          </p:cNvPr>
          <p:cNvSpPr/>
          <p:nvPr userDrawn="1"/>
        </p:nvSpPr>
        <p:spPr bwMode="gray">
          <a:xfrm>
            <a:off x="332728" y="1074383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01C190-F20E-4DD7-928E-DBC8A845999E}"/>
              </a:ext>
            </a:extLst>
          </p:cNvPr>
          <p:cNvSpPr/>
          <p:nvPr userDrawn="1"/>
        </p:nvSpPr>
        <p:spPr bwMode="gray">
          <a:xfrm>
            <a:off x="4659329" y="1074738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3E71761-1385-4F8B-99E0-968B9C3EC3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02129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78D1D2F-1CF6-41FD-9735-9990D3D9023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1402129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C714B7-D051-4A10-9F71-625D90671E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5731216" y="1652954"/>
            <a:ext cx="3072384" cy="2919046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E246567-4A4A-470F-B439-18388B24BB9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5731216" y="1074737"/>
            <a:ext cx="3072384" cy="507877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431687D-F746-4CC0-A749-0A90B9472E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40047" y="1439250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20883FF7-9702-4473-8FF2-A940DC42E3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4966648" y="1439605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7F85D52-26E3-4265-B740-8AE7D7EB1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64878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A39B7-A27E-460A-A6B5-9655C6FFF37E}"/>
              </a:ext>
            </a:extLst>
          </p:cNvPr>
          <p:cNvSpPr/>
          <p:nvPr userDrawn="1"/>
        </p:nvSpPr>
        <p:spPr bwMode="gray">
          <a:xfrm>
            <a:off x="323850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3F0C6-F095-4B53-B6C1-F06866F554AC}"/>
              </a:ext>
            </a:extLst>
          </p:cNvPr>
          <p:cNvSpPr/>
          <p:nvPr userDrawn="1"/>
        </p:nvSpPr>
        <p:spPr bwMode="gray">
          <a:xfrm>
            <a:off x="323850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2D622-AAA7-4A97-BDC5-77F70D964AD9}"/>
              </a:ext>
            </a:extLst>
          </p:cNvPr>
          <p:cNvSpPr/>
          <p:nvPr userDrawn="1"/>
        </p:nvSpPr>
        <p:spPr bwMode="gray">
          <a:xfrm>
            <a:off x="323850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928ED84-7A49-4862-BEAE-26655C61FF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31169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D86F44B-927D-45F9-B0F8-1297119144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31169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D4CCDE1-9A12-4E71-91A0-C086E94A1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31169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FD6443-4873-4FD2-A44B-75D2F65DFE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1380392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465BC5F-0FDA-4FAF-B829-BE36F8384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7216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2B57244-34E1-4D4E-BC3F-DA97EE6A0C7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377216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A9BD519-8AC3-4B0A-A46D-CA604EED86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377216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C653F-6252-473E-B62E-C6A5150C1DFA}"/>
              </a:ext>
            </a:extLst>
          </p:cNvPr>
          <p:cNvSpPr/>
          <p:nvPr userDrawn="1"/>
        </p:nvSpPr>
        <p:spPr bwMode="gray">
          <a:xfrm>
            <a:off x="4639506" y="1472667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69C3EE-16E1-49C9-8B87-2E9502AEBCC8}"/>
              </a:ext>
            </a:extLst>
          </p:cNvPr>
          <p:cNvSpPr/>
          <p:nvPr userDrawn="1"/>
        </p:nvSpPr>
        <p:spPr bwMode="gray">
          <a:xfrm>
            <a:off x="4639506" y="2565134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41A9D-9908-43FA-8421-ED87D89C5FB8}"/>
              </a:ext>
            </a:extLst>
          </p:cNvPr>
          <p:cNvSpPr/>
          <p:nvPr userDrawn="1"/>
        </p:nvSpPr>
        <p:spPr bwMode="gray">
          <a:xfrm>
            <a:off x="4639506" y="3657600"/>
            <a:ext cx="914400" cy="9144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097B0B3E-3C6C-4A63-86FE-2CD17083A07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946825" y="1837534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401FB5F-38F7-49F3-9FC5-121C5D58D57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46825" y="2930001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463556-916F-4946-B18E-76F98E8B74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4946825" y="4022467"/>
            <a:ext cx="299762" cy="18466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550C26B-0501-4388-9887-63FDE0D22C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696048" y="1080468"/>
            <a:ext cx="3108960" cy="457200"/>
          </a:xfrm>
        </p:spPr>
        <p:txBody>
          <a:bodyPr lIns="0" tIns="0" rIns="0" bIns="0" anchor="t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521E56C-E85D-4D25-AEEA-02E586184A7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5692872" y="1617784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955E9A9-80A2-4F02-B594-AADA02FE063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5692872" y="2633297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C1F76ED5-4BF3-46CC-A650-BC77DB1708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5692872" y="3648810"/>
            <a:ext cx="3108960" cy="914400"/>
          </a:xfrm>
        </p:spPr>
        <p:txBody>
          <a:bodyPr lIns="0" tIns="0" rIns="0" bIns="0" anchor="t"/>
          <a:lstStyle>
            <a:lvl1pPr marL="182880" indent="-182880" algn="l">
              <a:buFont typeface="Arial" panose="020B0604020202020204" pitchFamily="34" charset="0"/>
              <a:buChar char="•"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31E63E9-AD6A-453B-B833-D1A0F6141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205895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D647EE49-82E3-4DA9-BA5D-DF952F6318D3}"/>
              </a:ext>
            </a:extLst>
          </p:cNvPr>
          <p:cNvSpPr/>
          <p:nvPr userDrawn="1"/>
        </p:nvSpPr>
        <p:spPr bwMode="gray">
          <a:xfrm>
            <a:off x="3717528" y="1986368"/>
            <a:ext cx="1686758" cy="1686758"/>
          </a:xfrm>
          <a:prstGeom prst="diamond">
            <a:avLst/>
          </a:prstGeom>
          <a:noFill/>
          <a:ln w="190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259ADB-D31C-4678-B56E-8C1A040D3936}"/>
              </a:ext>
            </a:extLst>
          </p:cNvPr>
          <p:cNvSpPr/>
          <p:nvPr userDrawn="1"/>
        </p:nvSpPr>
        <p:spPr bwMode="gray">
          <a:xfrm rot="5400000">
            <a:off x="4544847" y="2807727"/>
            <a:ext cx="1068720" cy="1068720"/>
          </a:xfrm>
          <a:prstGeom prst="ellipse">
            <a:avLst/>
          </a:prstGeom>
          <a:gradFill>
            <a:gsLst>
              <a:gs pos="0">
                <a:schemeClr val="accent2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D4925-A51C-41FB-B448-144821E0E698}"/>
              </a:ext>
            </a:extLst>
          </p:cNvPr>
          <p:cNvSpPr/>
          <p:nvPr userDrawn="1"/>
        </p:nvSpPr>
        <p:spPr bwMode="gray">
          <a:xfrm>
            <a:off x="4540083" y="1781965"/>
            <a:ext cx="1068720" cy="1068720"/>
          </a:xfrm>
          <a:prstGeom prst="ellipse">
            <a:avLst/>
          </a:prstGeom>
          <a:gradFill>
            <a:gsLst>
              <a:gs pos="0">
                <a:schemeClr val="accent1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02FE3-DCC2-4DAB-BB88-F5E7B81E86EF}"/>
              </a:ext>
            </a:extLst>
          </p:cNvPr>
          <p:cNvSpPr/>
          <p:nvPr userDrawn="1"/>
        </p:nvSpPr>
        <p:spPr bwMode="gray">
          <a:xfrm rot="16200000" flipH="1">
            <a:off x="3518529" y="2802965"/>
            <a:ext cx="1068720" cy="1068720"/>
          </a:xfrm>
          <a:prstGeom prst="ellipse">
            <a:avLst/>
          </a:prstGeom>
          <a:gradFill>
            <a:gsLst>
              <a:gs pos="0">
                <a:schemeClr val="accent3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08E8DB-73F0-4E36-BB08-D76CD25BDE19}"/>
              </a:ext>
            </a:extLst>
          </p:cNvPr>
          <p:cNvSpPr/>
          <p:nvPr userDrawn="1"/>
        </p:nvSpPr>
        <p:spPr bwMode="gray">
          <a:xfrm flipH="1">
            <a:off x="3530436" y="1789108"/>
            <a:ext cx="1068720" cy="1068720"/>
          </a:xfrm>
          <a:prstGeom prst="ellipse">
            <a:avLst/>
          </a:prstGeom>
          <a:gradFill>
            <a:gsLst>
              <a:gs pos="0">
                <a:schemeClr val="accent4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686D3A1-D555-4836-BDB4-AA547069B54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33428" y="1953945"/>
            <a:ext cx="173124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E9DF25D-2CC5-43CE-8BB0-FF8BA97B26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73750" y="2473366"/>
            <a:ext cx="1174314" cy="660010"/>
          </a:xfr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B04C66A7-2AC5-4BB4-AA67-9FEE4F3905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835833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ADA71F5-7129-400C-B0DF-AC357FF32F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5188282" y="1953945"/>
            <a:ext cx="144270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728EC26-22D9-446A-858E-1380646BEC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5176260" y="3256804"/>
            <a:ext cx="168315" cy="369332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28C6B8-C454-4F13-B085-2826A6470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441938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59DE835B-E0E7-4904-B71F-7A45A531F3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20675" y="1074738"/>
            <a:ext cx="3017520" cy="349616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FE36F5A-6540-404B-BAC3-45490143A4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20675" y="3253153"/>
            <a:ext cx="3017520" cy="1318847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37E674A5-D356-4589-8349-70F08635D01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20675" y="2885953"/>
            <a:ext cx="3017520" cy="349616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C34FA53B-F531-4886-B345-0ECF29DACF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787488" y="1441938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94B3C364-5411-4916-A935-D899A61821A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787488" y="1074738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6704B853-92BC-4755-8429-4E8BF0F672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5787488" y="3253153"/>
            <a:ext cx="3017520" cy="1318847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0F7BB3B-070D-44D0-8532-22A766ECACC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5787488" y="2885953"/>
            <a:ext cx="3017520" cy="349616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516CC99-23E1-4843-B71E-361FD0E98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454228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0A106C-7E83-4E97-8AE0-90E2885456BF}"/>
              </a:ext>
            </a:extLst>
          </p:cNvPr>
          <p:cNvCxnSpPr>
            <a:cxnSpLocks/>
          </p:cNvCxnSpPr>
          <p:nvPr userDrawn="1"/>
        </p:nvCxnSpPr>
        <p:spPr bwMode="gray">
          <a:xfrm flipV="1">
            <a:off x="320675" y="2824162"/>
            <a:ext cx="8493125" cy="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0A45B7-0313-483B-AE78-7E39674CD89A}"/>
              </a:ext>
            </a:extLst>
          </p:cNvPr>
          <p:cNvCxnSpPr/>
          <p:nvPr userDrawn="1"/>
        </p:nvCxnSpPr>
        <p:spPr bwMode="gray">
          <a:xfrm>
            <a:off x="2399194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F9E84B-B0C7-4FEB-B8C8-B5137DF9BA2F}"/>
              </a:ext>
            </a:extLst>
          </p:cNvPr>
          <p:cNvCxnSpPr/>
          <p:nvPr userDrawn="1"/>
        </p:nvCxnSpPr>
        <p:spPr bwMode="gray">
          <a:xfrm>
            <a:off x="4562840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746778-1213-402F-A56D-B7A31D93C456}"/>
              </a:ext>
            </a:extLst>
          </p:cNvPr>
          <p:cNvCxnSpPr/>
          <p:nvPr userDrawn="1"/>
        </p:nvCxnSpPr>
        <p:spPr bwMode="gray">
          <a:xfrm>
            <a:off x="6726487" y="1076325"/>
            <a:ext cx="0" cy="349567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675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484321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647967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20675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2484322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647969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4D45D0F-ACD9-4F42-B26B-D669974F0A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811616" y="1074738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EC0D2291-4990-48EB-AB3C-41113664CF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811616" y="2926080"/>
            <a:ext cx="1993392" cy="164592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1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44409F2-5719-4BC4-9A0B-2620F6246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791042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6807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5FAF1-F041-48CD-A27E-2318C80FEE14}"/>
              </a:ext>
            </a:extLst>
          </p:cNvPr>
          <p:cNvGrpSpPr/>
          <p:nvPr userDrawn="1"/>
        </p:nvGrpSpPr>
        <p:grpSpPr bwMode="gray">
          <a:xfrm>
            <a:off x="4648200" y="699958"/>
            <a:ext cx="4007391" cy="3442714"/>
            <a:chOff x="6531873" y="1076325"/>
            <a:chExt cx="2283515" cy="19617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FB59F3-B6F9-4201-8EBA-C5BFF3AC8E64}"/>
                </a:ext>
              </a:extLst>
            </p:cNvPr>
            <p:cNvSpPr/>
            <p:nvPr/>
          </p:nvSpPr>
          <p:spPr bwMode="gray">
            <a:xfrm>
              <a:off x="7320724" y="1076325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092C-A810-4877-ACCC-9DACCDF6D711}"/>
                </a:ext>
              </a:extLst>
            </p:cNvPr>
            <p:cNvSpPr/>
            <p:nvPr/>
          </p:nvSpPr>
          <p:spPr bwMode="gray">
            <a:xfrm>
              <a:off x="6531873" y="1543408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BC279C8-0AC1-4152-A13A-BB32EFA76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D8B6BB-8141-4A07-944C-6F82D30BF3CA}"/>
              </a:ext>
            </a:extLst>
          </p:cNvPr>
          <p:cNvGrpSpPr/>
          <p:nvPr userDrawn="1"/>
        </p:nvGrpSpPr>
        <p:grpSpPr bwMode="invGray">
          <a:xfrm>
            <a:off x="4942429" y="0"/>
            <a:ext cx="4201571" cy="4400550"/>
            <a:chOff x="1271192" y="805323"/>
            <a:chExt cx="4461628" cy="4672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1290F4-5E28-45D5-B36F-8D8516767C64}"/>
                </a:ext>
              </a:extLst>
            </p:cNvPr>
            <p:cNvSpPr/>
            <p:nvPr userDrawn="1"/>
          </p:nvSpPr>
          <p:spPr bwMode="invGray">
            <a:xfrm>
              <a:off x="1271192" y="805324"/>
              <a:ext cx="4461628" cy="4672921"/>
            </a:xfrm>
            <a:custGeom>
              <a:avLst/>
              <a:gdLst>
                <a:gd name="connsiteX0" fmla="*/ 738812 w 4461628"/>
                <a:gd name="connsiteY0" fmla="*/ 0 h 4672921"/>
                <a:gd name="connsiteX1" fmla="*/ 4461628 w 4461628"/>
                <a:gd name="connsiteY1" fmla="*/ 0 h 4672921"/>
                <a:gd name="connsiteX2" fmla="*/ 4461628 w 4461628"/>
                <a:gd name="connsiteY2" fmla="*/ 4110245 h 4672921"/>
                <a:gd name="connsiteX3" fmla="*/ 4345762 w 4461628"/>
                <a:gd name="connsiteY3" fmla="*/ 4196888 h 4672921"/>
                <a:gd name="connsiteX4" fmla="*/ 2787336 w 4461628"/>
                <a:gd name="connsiteY4" fmla="*/ 4672921 h 4672921"/>
                <a:gd name="connsiteX5" fmla="*/ 0 w 4461628"/>
                <a:gd name="connsiteY5" fmla="*/ 1885585 h 4672921"/>
                <a:gd name="connsiteX6" fmla="*/ 636492 w 4461628"/>
                <a:gd name="connsiteY6" fmla="*/ 112581 h 467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628" h="4672921">
                  <a:moveTo>
                    <a:pt x="738812" y="0"/>
                  </a:moveTo>
                  <a:lnTo>
                    <a:pt x="4461628" y="0"/>
                  </a:lnTo>
                  <a:lnTo>
                    <a:pt x="4461628" y="4110245"/>
                  </a:lnTo>
                  <a:lnTo>
                    <a:pt x="4345762" y="4196888"/>
                  </a:lnTo>
                  <a:cubicBezTo>
                    <a:pt x="3900900" y="4497431"/>
                    <a:pt x="3364612" y="4672921"/>
                    <a:pt x="2787336" y="4672921"/>
                  </a:cubicBezTo>
                  <a:cubicBezTo>
                    <a:pt x="1247933" y="4672921"/>
                    <a:pt x="0" y="3424988"/>
                    <a:pt x="0" y="1885585"/>
                  </a:cubicBezTo>
                  <a:cubicBezTo>
                    <a:pt x="0" y="1212096"/>
                    <a:pt x="238862" y="594397"/>
                    <a:pt x="636492" y="112581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039BDA">
                    <a:alpha val="38000"/>
                  </a:srgbClr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771D00-4996-4944-B9F3-7D4A39BE5721}"/>
                </a:ext>
              </a:extLst>
            </p:cNvPr>
            <p:cNvSpPr/>
            <p:nvPr userDrawn="1"/>
          </p:nvSpPr>
          <p:spPr bwMode="invGray">
            <a:xfrm>
              <a:off x="2875525" y="805323"/>
              <a:ext cx="2857295" cy="2998788"/>
            </a:xfrm>
            <a:custGeom>
              <a:avLst/>
              <a:gdLst>
                <a:gd name="connsiteX0" fmla="*/ 43110 w 2857295"/>
                <a:gd name="connsiteY0" fmla="*/ 0 h 2998788"/>
                <a:gd name="connsiteX1" fmla="*/ 2857295 w 2857295"/>
                <a:gd name="connsiteY1" fmla="*/ 0 h 2998788"/>
                <a:gd name="connsiteX2" fmla="*/ 2857295 w 2857295"/>
                <a:gd name="connsiteY2" fmla="*/ 2977273 h 2998788"/>
                <a:gd name="connsiteX3" fmla="*/ 2802326 w 2857295"/>
                <a:gd name="connsiteY3" fmla="*/ 2985662 h 2998788"/>
                <a:gd name="connsiteX4" fmla="*/ 2542382 w 2857295"/>
                <a:gd name="connsiteY4" fmla="*/ 2998788 h 2998788"/>
                <a:gd name="connsiteX5" fmla="*/ 0 w 2857295"/>
                <a:gd name="connsiteY5" fmla="*/ 456406 h 2998788"/>
                <a:gd name="connsiteX6" fmla="*/ 13126 w 2857295"/>
                <a:gd name="connsiteY6" fmla="*/ 196462 h 299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295" h="2998788">
                  <a:moveTo>
                    <a:pt x="43110" y="0"/>
                  </a:moveTo>
                  <a:lnTo>
                    <a:pt x="2857295" y="0"/>
                  </a:lnTo>
                  <a:lnTo>
                    <a:pt x="2857295" y="2977273"/>
                  </a:lnTo>
                  <a:lnTo>
                    <a:pt x="2802326" y="2985662"/>
                  </a:lnTo>
                  <a:cubicBezTo>
                    <a:pt x="2716859" y="2994342"/>
                    <a:pt x="2630140" y="2998788"/>
                    <a:pt x="2542382" y="2998788"/>
                  </a:cubicBezTo>
                  <a:cubicBezTo>
                    <a:pt x="1138263" y="2998788"/>
                    <a:pt x="0" y="1860525"/>
                    <a:pt x="0" y="456406"/>
                  </a:cubicBezTo>
                  <a:cubicBezTo>
                    <a:pt x="0" y="368649"/>
                    <a:pt x="4447" y="281930"/>
                    <a:pt x="13126" y="196462"/>
                  </a:cubicBez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0DF42-863D-4864-B783-B1EC7CEE791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invGray">
          <a:xfrm>
            <a:off x="227661" y="987574"/>
            <a:ext cx="475488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/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BE6B0A-11C9-4607-AEBB-04B9ED54F675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5147133" y="987574"/>
            <a:ext cx="3657600" cy="35844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606FF8-04CC-4479-BBE7-919F71DF5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904192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4A2CECD-DF9C-46E7-8FF7-E521FE00101A}"/>
              </a:ext>
            </a:extLst>
          </p:cNvPr>
          <p:cNvGrpSpPr/>
          <p:nvPr userDrawn="1"/>
        </p:nvGrpSpPr>
        <p:grpSpPr bwMode="gray">
          <a:xfrm>
            <a:off x="4800600" y="666750"/>
            <a:ext cx="3576641" cy="3615332"/>
            <a:chOff x="-2814641" y="-2652717"/>
            <a:chExt cx="3962974" cy="400584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2EBD42-E9BF-4D4B-A66A-6892393E54B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814641" y="-2097727"/>
              <a:ext cx="2386583" cy="2386584"/>
            </a:xfrm>
            <a:prstGeom prst="ellipse">
              <a:avLst/>
            </a:prstGeom>
            <a:gradFill flip="none" rotWithShape="1">
              <a:gsLst>
                <a:gs pos="57000">
                  <a:srgbClr val="A375FF">
                    <a:alpha val="11000"/>
                  </a:srgbClr>
                </a:gs>
                <a:gs pos="1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4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EC3E41-A8A2-4AC0-A47A-58D117B31C1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238250" y="-1592466"/>
              <a:ext cx="2386583" cy="2386584"/>
            </a:xfrm>
            <a:prstGeom prst="ellipse">
              <a:avLst/>
            </a:prstGeom>
            <a:gradFill flip="none" rotWithShape="1">
              <a:gsLst>
                <a:gs pos="61000">
                  <a:schemeClr val="accent5">
                    <a:alpha val="13000"/>
                  </a:schemeClr>
                </a:gs>
                <a:gs pos="8000">
                  <a:schemeClr val="accent5"/>
                </a:gs>
                <a:gs pos="77000">
                  <a:schemeClr val="accent5">
                    <a:alpha val="0"/>
                  </a:schemeClr>
                </a:gs>
              </a:gsLst>
              <a:lin ang="14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8237F5-8C88-4492-B905-87F177AB52C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776415" y="-2652717"/>
              <a:ext cx="2386583" cy="2386584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C512B5-5971-4523-AF98-6872DBD353D9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276474" y="-1033457"/>
              <a:ext cx="2386583" cy="2386584"/>
            </a:xfrm>
            <a:prstGeom prst="ellipse">
              <a:avLst/>
            </a:prstGeom>
            <a:gradFill flip="none" rotWithShape="1">
              <a:gsLst>
                <a:gs pos="71000">
                  <a:srgbClr val="039BDA">
                    <a:alpha val="0"/>
                  </a:srgbClr>
                </a:gs>
                <a:gs pos="9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E7684-D9BD-4C8B-9620-A988694B36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83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7A0416-BB17-4178-BEED-71440C5FC2EB}"/>
              </a:ext>
            </a:extLst>
          </p:cNvPr>
          <p:cNvGrpSpPr/>
          <p:nvPr userDrawn="1"/>
        </p:nvGrpSpPr>
        <p:grpSpPr bwMode="gray">
          <a:xfrm>
            <a:off x="4952999" y="895350"/>
            <a:ext cx="3438937" cy="3438939"/>
            <a:chOff x="-5257800" y="-4102097"/>
            <a:chExt cx="4014214" cy="40142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33F32E-7489-4D85-9DB1-AA02EE2F777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5257800" y="-4102097"/>
              <a:ext cx="4014214" cy="4014216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4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AD42C8-CC64-4745-A488-6851251CFCF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4194009" y="-1974515"/>
              <a:ext cx="1883663" cy="1883664"/>
            </a:xfrm>
            <a:prstGeom prst="ellipse">
              <a:avLst/>
            </a:prstGeom>
            <a:gradFill flip="none" rotWithShape="1">
              <a:gsLst>
                <a:gs pos="68000">
                  <a:schemeClr val="accent3">
                    <a:alpha val="13000"/>
                  </a:schemeClr>
                </a:gs>
                <a:gs pos="8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6C8FEE2-1F1E-48D5-968B-BBCE8BD01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38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50013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917BC2-54E8-44A9-AA9B-4A2B73AF7764}"/>
              </a:ext>
            </a:extLst>
          </p:cNvPr>
          <p:cNvGrpSpPr/>
          <p:nvPr userDrawn="1"/>
        </p:nvGrpSpPr>
        <p:grpSpPr bwMode="gray">
          <a:xfrm>
            <a:off x="5140043" y="742950"/>
            <a:ext cx="3396321" cy="3435209"/>
            <a:chOff x="-2781243" y="-2005012"/>
            <a:chExt cx="3959798" cy="400513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AD142-7098-461B-85A9-A1E16D31100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457326" y="-2000251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rgbClr val="039BDA">
                    <a:alpha val="23000"/>
                  </a:srgbClr>
                </a:gs>
                <a:gs pos="9000">
                  <a:schemeClr val="accent1"/>
                </a:gs>
                <a:gs pos="83000">
                  <a:schemeClr val="accent4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D5B55E-4588-4C08-A905-27C2B55E54F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1491492" y="-669923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7000"/>
                  </a:srgbClr>
                </a:gs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638349-1DC9-4614-A504-CDD562A384A2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781243" y="-2005012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1000"/>
                  </a:srgbClr>
                </a:gs>
                <a:gs pos="6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2AE39D-6D82-4EF2-ABB6-EAC0DDA405BA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2781243" y="-644520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chemeClr val="accent4">
                    <a:alpha val="13000"/>
                  </a:schemeClr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B704B7-94AA-4610-A074-E217163FEFBE}"/>
                </a:ext>
              </a:extLst>
            </p:cNvPr>
            <p:cNvSpPr/>
            <p:nvPr userDrawn="1"/>
          </p:nvSpPr>
          <p:spPr bwMode="gray">
            <a:xfrm>
              <a:off x="-1459706" y="-669132"/>
              <a:ext cx="1316831" cy="13358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2EBEECB-602B-4773-97C9-1401B9D84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24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495328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0C9F1E-DE8F-4F19-980C-CEDA0F6A5E10}"/>
              </a:ext>
            </a:extLst>
          </p:cNvPr>
          <p:cNvGrpSpPr/>
          <p:nvPr userDrawn="1"/>
        </p:nvGrpSpPr>
        <p:grpSpPr bwMode="gray">
          <a:xfrm>
            <a:off x="5477608" y="764290"/>
            <a:ext cx="2987219" cy="3281240"/>
            <a:chOff x="-4073526" y="-2951353"/>
            <a:chExt cx="3639311" cy="39975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30C868-ECB0-45C6-9882-DA9EB1E444A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-4073526" y="-2951353"/>
              <a:ext cx="3639311" cy="3639312"/>
            </a:xfrm>
            <a:prstGeom prst="ellipse">
              <a:avLst/>
            </a:prstGeom>
            <a:gradFill flip="none" rotWithShape="1">
              <a:gsLst>
                <a:gs pos="58000">
                  <a:schemeClr val="accent3">
                    <a:alpha val="24000"/>
                  </a:schemeClr>
                </a:gs>
                <a:gs pos="9000">
                  <a:schemeClr val="accent3">
                    <a:alpha val="85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4CF372-22D1-4229-B419-BF1E425D6447}"/>
                </a:ext>
              </a:extLst>
            </p:cNvPr>
            <p:cNvSpPr/>
            <p:nvPr userDrawn="1"/>
          </p:nvSpPr>
          <p:spPr bwMode="gray">
            <a:xfrm>
              <a:off x="-2069935" y="-1023938"/>
              <a:ext cx="1630599" cy="20701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9000">
                  <a:schemeClr val="accent1">
                    <a:alpha val="4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BFB3B5-A5DD-47E5-B1C4-A55BE95D9BB2}"/>
                </a:ext>
              </a:extLst>
            </p:cNvPr>
            <p:cNvSpPr/>
            <p:nvPr userDrawn="1"/>
          </p:nvSpPr>
          <p:spPr bwMode="gray">
            <a:xfrm>
              <a:off x="-3702050" y="-47625"/>
              <a:ext cx="1630599" cy="109378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44200">
                  <a:srgbClr val="A375FF">
                    <a:alpha val="42000"/>
                  </a:srgb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D143F05-7946-40E0-B5B1-887E01A3BA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15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90599" y="1903268"/>
            <a:ext cx="3721101" cy="1075906"/>
          </a:xfrm>
        </p:spPr>
        <p:txBody>
          <a:bodyPr lIns="0" tIns="0" rIns="0" bIns="0"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6682" y="1903268"/>
            <a:ext cx="516167" cy="430887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DA7BC-E91B-47AC-82B0-95CCC7AF36A2}"/>
              </a:ext>
            </a:extLst>
          </p:cNvPr>
          <p:cNvGrpSpPr/>
          <p:nvPr userDrawn="1"/>
        </p:nvGrpSpPr>
        <p:grpSpPr bwMode="gray">
          <a:xfrm>
            <a:off x="5181600" y="722577"/>
            <a:ext cx="3273419" cy="3551249"/>
            <a:chOff x="1423648" y="-3821905"/>
            <a:chExt cx="4008014" cy="434819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32B86-52B9-4EEF-98F8-2BE593479384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2505075" y="-3821905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rgbClr val="039BDA">
                    <a:alpha val="32000"/>
                  </a:srgbClr>
                </a:gs>
                <a:gs pos="0">
                  <a:schemeClr val="accent1"/>
                </a:gs>
                <a:gs pos="92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E7FA8B-B146-4238-AC39-F199850FB0A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3584575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chemeClr val="accent5">
                    <a:alpha val="39000"/>
                  </a:schemeClr>
                </a:gs>
                <a:gs pos="0">
                  <a:schemeClr val="accent5"/>
                </a:gs>
                <a:gs pos="92000">
                  <a:schemeClr val="accent5">
                    <a:alpha val="0"/>
                  </a:schemeClr>
                </a:gs>
              </a:gsLst>
              <a:lin ang="10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99D2D1-62F5-491D-9347-B31E3AA1CA2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3584575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92000">
                  <a:schemeClr val="accent1">
                    <a:alpha val="0"/>
                  </a:schemeClr>
                </a:gs>
              </a:gsLst>
              <a:lin ang="13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4B9C3A-2679-43C8-993F-D3452B8FAE8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2505075" y="-1320800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2337773-2949-4E4C-ACB7-A18ABF111BE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423648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92000">
                  <a:schemeClr val="accent1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961035-5969-4795-B572-023EA7F86EF2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423648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324DF48-8C4E-4840-A606-AB37B0E49D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2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C4FFE-CBEE-4906-9823-4164ADEA4911}"/>
              </a:ext>
            </a:extLst>
          </p:cNvPr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700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209801" y="1885951"/>
            <a:ext cx="4724400" cy="9057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D98380-35E6-45B2-96C2-D4EA2DB02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2094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8CF4D193-5FED-4C74-B2F8-EF074AA2C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24400" y="386861"/>
            <a:ext cx="4072196" cy="4071101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gray">
          <a:xfrm>
            <a:off x="234016" y="3867150"/>
            <a:ext cx="3099734" cy="4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US" sz="600" kern="1200" baseline="0" dirty="0" err="1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Atos|Syntel</a:t>
            </a:r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 are registered trademarks of the Atos group.  </a:t>
            </a:r>
            <a:b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</a:br>
            <a:r>
              <a:rPr lang="en-US" sz="600" kern="1200" baseline="0" dirty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rPr>
              <a:t>June 2021. © 2021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B184E1-4C6D-46A1-95DB-5392215EAC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27679" y="1657351"/>
            <a:ext cx="4114800" cy="76373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4000" b="0" baseline="0">
                <a:solidFill>
                  <a:schemeClr val="tx1"/>
                </a:solidFill>
                <a:latin typeface="Raleway Semi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NL" dirty="0"/>
              <a:t>Thank you</a:t>
            </a:r>
            <a:endParaRPr lang="nl-N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96E0D4-918A-4FAB-9997-756286E3C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327677" y="2540976"/>
            <a:ext cx="4114800" cy="1097280"/>
          </a:xfrm>
        </p:spPr>
        <p:txBody>
          <a:bodyPr wrap="non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accent1"/>
                </a:solidFill>
                <a:latin typeface="Raleway Medium" pitchFamily="2" charset="0"/>
              </a:defRPr>
            </a:lvl1pPr>
            <a:lvl2pPr marL="164592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2pPr>
            <a:lvl3pPr marL="329184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3pPr>
            <a:lvl4pPr marL="493776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4pPr>
            <a:lvl5pPr marL="1080000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4CA3B924-5A8F-4360-80E0-7160E140903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070259" y="4802144"/>
            <a:ext cx="10034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00" b="0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D00D2A-AC24-465C-A5DE-2D256C6577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32551" y="4525287"/>
            <a:ext cx="1189068" cy="3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abl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C43FA-2C17-4310-975D-9F2CC8E8A130}"/>
              </a:ext>
            </a:extLst>
          </p:cNvPr>
          <p:cNvSpPr/>
          <p:nvPr userDrawn="1"/>
        </p:nvSpPr>
        <p:spPr bwMode="invGray">
          <a:xfrm>
            <a:off x="323850" y="1748900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9D3CB-04E1-4254-96D2-04A5B8CB64A8}"/>
              </a:ext>
            </a:extLst>
          </p:cNvPr>
          <p:cNvSpPr/>
          <p:nvPr userDrawn="1"/>
        </p:nvSpPr>
        <p:spPr bwMode="invGray">
          <a:xfrm>
            <a:off x="323850" y="2747639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3CF-3336-48A6-A5C4-BD73780749EA}"/>
              </a:ext>
            </a:extLst>
          </p:cNvPr>
          <p:cNvSpPr/>
          <p:nvPr userDrawn="1"/>
        </p:nvSpPr>
        <p:spPr bwMode="invGray">
          <a:xfrm>
            <a:off x="323850" y="3746377"/>
            <a:ext cx="2383839" cy="825623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2044E8-B170-4670-93E7-0D73DE2C2BA1}"/>
              </a:ext>
            </a:extLst>
          </p:cNvPr>
          <p:cNvSpPr/>
          <p:nvPr userDrawn="1"/>
        </p:nvSpPr>
        <p:spPr bwMode="invGray">
          <a:xfrm>
            <a:off x="2894197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471C9D-9067-4CE4-9B0A-0516F060B6DD}"/>
              </a:ext>
            </a:extLst>
          </p:cNvPr>
          <p:cNvSpPr/>
          <p:nvPr userDrawn="1"/>
        </p:nvSpPr>
        <p:spPr bwMode="invGray">
          <a:xfrm>
            <a:off x="5948046" y="1074738"/>
            <a:ext cx="2867342" cy="5409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F47391B-86BB-448B-BDAB-35ECA05C01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2894197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65DE240-9DED-468B-8408-87FDDC179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323850" y="1748900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4221231-F65C-444E-86F3-11E362190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323850" y="2747639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482BD1E-38F6-47D7-BBAC-A70C8E7A2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23850" y="3746377"/>
            <a:ext cx="2386584" cy="822960"/>
          </a:xfrm>
        </p:spPr>
        <p:txBody>
          <a:bodyPr lIns="91440" tIns="91440" rIns="91440" bIns="45720" anchor="t"/>
          <a:lstStyle>
            <a:lvl1pPr marL="0" indent="0" algn="l">
              <a:buNone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FD8F45F-7B56-4332-AF85-2AE6A07C0D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2894197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DE47660-6FF5-4273-927F-10B15F30F6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2894197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0B1C8B2-9DC8-4FF8-A533-631CF381C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5948046" y="1748900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DB831E6-1489-49ED-9F9D-7DAAC230B4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5948046" y="2747639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3D5D76A-D62F-4F95-80F9-A22030B231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5948046" y="3746377"/>
            <a:ext cx="2871216" cy="822960"/>
          </a:xfrm>
        </p:spPr>
        <p:txBody>
          <a:bodyPr lIns="91440" tIns="45720" rIns="91440" bIns="45720" anchor="t"/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96D3A1-11B2-4382-8EB9-8DA25C9100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2894197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80A609B-1E9B-43D5-9C67-882D8D8F76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5948046" y="1074738"/>
            <a:ext cx="2871216" cy="539496"/>
          </a:xfrm>
        </p:spPr>
        <p:txBody>
          <a:bodyPr lIns="91440" tIns="45720" rIns="91440" bIns="45720" anchor="ctr"/>
          <a:lstStyle>
            <a:lvl1pPr marL="0" indent="0" algn="l"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0483CE8-D572-4C1C-B725-A9028B9DC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06076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333375" y="1824673"/>
            <a:ext cx="2075688" cy="2075688"/>
          </a:xfrm>
          <a:prstGeom prst="ellipse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Step 1: Click icon to add picture</a:t>
            </a:r>
            <a:br>
              <a:rPr lang="en-US" dirty="0"/>
            </a:br>
            <a:r>
              <a:rPr lang="en-US" dirty="0"/>
              <a:t>Step 2: Go to View &gt;&gt; Slide Master and copy the gradient shapes, close the Slide Master and paste the gradient shapes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BAC6B4-51B9-4B47-8996-D65FBF9EDB5F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38328" y="1824038"/>
            <a:ext cx="2075688" cy="2075688"/>
          </a:xfrm>
          <a:prstGeom prst="ellipse">
            <a:avLst/>
          </a:prstGeom>
          <a:gradFill>
            <a:gsLst>
              <a:gs pos="4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67A50-8F02-4A68-A376-32DC985938EC}"/>
              </a:ext>
            </a:extLst>
          </p:cNvPr>
          <p:cNvSpPr>
            <a:spLocks noChangeAspect="1"/>
          </p:cNvSpPr>
          <p:nvPr/>
        </p:nvSpPr>
        <p:spPr bwMode="invGray">
          <a:xfrm>
            <a:off x="1069009" y="1398595"/>
            <a:ext cx="2075687" cy="2075688"/>
          </a:xfrm>
          <a:prstGeom prst="ellipse">
            <a:avLst/>
          </a:prstGeom>
          <a:gradFill flip="none" rotWithShape="1">
            <a:gsLst>
              <a:gs pos="43000">
                <a:schemeClr val="accent4">
                  <a:alpha val="13000"/>
                </a:schemeClr>
              </a:gs>
              <a:gs pos="8000">
                <a:schemeClr val="accent4"/>
              </a:gs>
              <a:gs pos="71000">
                <a:schemeClr val="accent4">
                  <a:alpha val="0"/>
                </a:schemeClr>
              </a:gs>
            </a:gsLst>
            <a:lin ang="13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227661" y="123478"/>
            <a:ext cx="8577072" cy="731520"/>
          </a:xfrm>
        </p:spPr>
        <p:txBody>
          <a:bodyPr/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3350727" y="1074738"/>
            <a:ext cx="5458968" cy="3493008"/>
          </a:xfrm>
        </p:spPr>
        <p:txBody>
          <a:bodyPr lIns="0" tIns="0" rIns="0" bIns="0" anchor="ctr"/>
          <a:lstStyle>
            <a:lvl1pPr marL="0" indent="0" algn="ct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 dirty="0"/>
              <a:t>Quote/Introduction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227660" y="417457"/>
            <a:ext cx="8577072" cy="435397"/>
          </a:xfrm>
        </p:spPr>
        <p:txBody>
          <a:bodyPr/>
          <a:lstStyle>
            <a:lvl1pPr marL="0" indent="0">
              <a:buNone/>
              <a:defRPr sz="1600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16pt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40C3A6-AF7E-47D2-8CE0-48EDCAF6C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16003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227661" y="1074738"/>
            <a:ext cx="8577072" cy="349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invGray">
          <a:xfrm>
            <a:off x="227661" y="123478"/>
            <a:ext cx="8577072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170069" y="4695644"/>
            <a:ext cx="647704" cy="212229"/>
          </a:xfrm>
          <a:prstGeom prst="rect">
            <a:avLst/>
          </a:prstGeom>
        </p:spPr>
      </p:pic>
      <p:sp>
        <p:nvSpPr>
          <p:cNvPr id="7" name="AddCustomFooter#1">
            <a:extLst>
              <a:ext uri="{FF2B5EF4-FFF2-40B4-BE49-F238E27FC236}">
                <a16:creationId xmlns:a16="http://schemas.microsoft.com/office/drawing/2014/main" id="{BDAEE61B-9235-485F-BA6C-E5EF1BE1AEA2}"/>
              </a:ext>
            </a:extLst>
          </p:cNvPr>
          <p:cNvSpPr txBox="1"/>
          <p:nvPr userDrawn="1"/>
        </p:nvSpPr>
        <p:spPr bwMode="invGray">
          <a:xfrm>
            <a:off x="89324" y="4800151"/>
            <a:ext cx="2669000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700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| September/2021 | MX Recruiting © Atos - for internal use</a:t>
            </a:r>
            <a:endParaRPr lang="nl-NL" sz="700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07CCE6-7C43-409C-83D3-3EE49DAA0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733935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629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723" r:id="rId8"/>
    <p:sldLayoutId id="2147483718" r:id="rId9"/>
    <p:sldLayoutId id="2147483724" r:id="rId10"/>
    <p:sldLayoutId id="2147483708" r:id="rId11"/>
    <p:sldLayoutId id="2147483713" r:id="rId12"/>
    <p:sldLayoutId id="214748371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Raleway SemiBold" pitchFamily="2" charset="0"/>
          <a:ea typeface="Verdana" pitchFamily="34" charset="0"/>
          <a:cs typeface="Raleway SemiBold" pitchFamily="2" charset="0"/>
        </a:defRPr>
      </a:lvl1pPr>
    </p:titleStyle>
    <p:bodyStyle>
      <a:lvl1pPr marL="164592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Raleway Medium" pitchFamily="2" charset="0"/>
          <a:ea typeface="Verdana" pitchFamily="34" charset="0"/>
          <a:cs typeface="Verdana" pitchFamily="34" charset="0"/>
        </a:defRPr>
      </a:lvl1pPr>
      <a:lvl2pPr marL="329184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2pPr>
      <a:lvl3pPr marL="493776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itchFamily="34" charset="0"/>
        <a:buChar char="•"/>
        <a:defRPr sz="1100" kern="120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3pPr>
      <a:lvl4pPr marL="658368" indent="-164592" algn="l" defTabSz="914400" rtl="0" eaLnBrk="1" latinLnBrk="0" hangingPunct="1">
        <a:spcBef>
          <a:spcPts val="0"/>
        </a:spcBef>
        <a:spcAft>
          <a:spcPts val="400"/>
        </a:spcAft>
        <a:buClr>
          <a:srgbClr val="FFFFFF"/>
        </a:buClr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rgbClr val="FFFFF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7">
          <p15:clr>
            <a:srgbClr val="F26B43"/>
          </p15:clr>
        </p15:guide>
        <p15:guide id="2" pos="5552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0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27661" y="1074738"/>
            <a:ext cx="8577072" cy="349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Paragraph 01 (Raleway Medium 14 pt)</a:t>
            </a:r>
          </a:p>
          <a:p>
            <a:pPr lvl="1"/>
            <a:r>
              <a:rPr lang="nl-NL" dirty="0"/>
              <a:t>Paragraph 02 (Raleway Light 12 pt)</a:t>
            </a:r>
          </a:p>
          <a:p>
            <a:pPr lvl="2"/>
            <a:r>
              <a:rPr lang="nl-NL" dirty="0"/>
              <a:t>Paragraph 03 (Raleway Light 11 pt)</a:t>
            </a:r>
          </a:p>
          <a:p>
            <a:pPr lvl="3"/>
            <a:r>
              <a:rPr lang="en-US" dirty="0"/>
              <a:t>Paragraph 04 (</a:t>
            </a:r>
            <a:r>
              <a:rPr lang="en-US" dirty="0" err="1"/>
              <a:t>Raleway</a:t>
            </a:r>
            <a:r>
              <a:rPr lang="en-US" dirty="0"/>
              <a:t> Light 10 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gray">
          <a:xfrm>
            <a:off x="227661" y="123478"/>
            <a:ext cx="8577072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Title in </a:t>
            </a:r>
            <a:r>
              <a:rPr lang="en-US" dirty="0" err="1"/>
              <a:t>Raleway</a:t>
            </a:r>
            <a:r>
              <a:rPr lang="en-US" dirty="0"/>
              <a:t> </a:t>
            </a:r>
            <a:r>
              <a:rPr lang="en-US" dirty="0" err="1"/>
              <a:t>SemiBold</a:t>
            </a:r>
            <a:r>
              <a:rPr lang="en-US" dirty="0"/>
              <a:t> 20pt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70069" y="4695644"/>
            <a:ext cx="647704" cy="212229"/>
          </a:xfrm>
          <a:prstGeom prst="rect">
            <a:avLst/>
          </a:prstGeom>
        </p:spPr>
      </p:pic>
      <p:sp>
        <p:nvSpPr>
          <p:cNvPr id="8" name="AddCustomFooter#1">
            <a:extLst>
              <a:ext uri="{FF2B5EF4-FFF2-40B4-BE49-F238E27FC236}">
                <a16:creationId xmlns:a16="http://schemas.microsoft.com/office/drawing/2014/main" id="{F8FC1E6B-5BE1-494E-87FB-535F7C407DF3}"/>
              </a:ext>
            </a:extLst>
          </p:cNvPr>
          <p:cNvSpPr txBox="1"/>
          <p:nvPr userDrawn="1"/>
        </p:nvSpPr>
        <p:spPr>
          <a:xfrm>
            <a:off x="320675" y="4799110"/>
            <a:ext cx="2508700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700" baseline="0" dirty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rPr>
              <a:t>| dd/mm/yyyy | Author name | © Atos - for internal use</a:t>
            </a:r>
            <a:endParaRPr lang="nl-NL" sz="700" baseline="0" dirty="0">
              <a:solidFill>
                <a:schemeClr val="tx1"/>
              </a:solidFill>
              <a:latin typeface="Raleway Medium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7936-A2E9-4413-BB73-C319BE10C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73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59" r:id="rId3"/>
    <p:sldLayoutId id="2147483660" r:id="rId4"/>
    <p:sldLayoutId id="2147483663" r:id="rId5"/>
    <p:sldLayoutId id="2147483664" r:id="rId6"/>
    <p:sldLayoutId id="2147483665" r:id="rId7"/>
    <p:sldLayoutId id="2147483742" r:id="rId8"/>
    <p:sldLayoutId id="2147483719" r:id="rId9"/>
    <p:sldLayoutId id="2147483743" r:id="rId10"/>
    <p:sldLayoutId id="2147483720" r:id="rId11"/>
    <p:sldLayoutId id="2147483721" r:id="rId12"/>
    <p:sldLayoutId id="2147483722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666" r:id="rId31"/>
    <p:sldLayoutId id="2147483667" r:id="rId32"/>
    <p:sldLayoutId id="2147483668" r:id="rId33"/>
    <p:sldLayoutId id="2147483669" r:id="rId34"/>
    <p:sldLayoutId id="2147483670" r:id="rId35"/>
    <p:sldLayoutId id="2147483671" r:id="rId36"/>
    <p:sldLayoutId id="2147483672" r:id="rId37"/>
    <p:sldLayoutId id="2147483661" r:id="rId3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Raleway SemiBold" pitchFamily="2" charset="0"/>
          <a:ea typeface="Verdana" pitchFamily="34" charset="0"/>
          <a:cs typeface="Raleway SemiBold" pitchFamily="2" charset="0"/>
        </a:defRPr>
      </a:lvl1pPr>
    </p:titleStyle>
    <p:bodyStyle>
      <a:lvl1pPr marL="164592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Raleway Medium" pitchFamily="2" charset="0"/>
          <a:ea typeface="Verdana" pitchFamily="34" charset="0"/>
          <a:cs typeface="Verdana" pitchFamily="34" charset="0"/>
        </a:defRPr>
      </a:lvl1pPr>
      <a:lvl2pPr marL="329184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2pPr>
      <a:lvl3pPr marL="493776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Font typeface="Arial" pitchFamily="34" charset="0"/>
        <a:buChar char="•"/>
        <a:defRPr sz="1100" kern="120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3pPr>
      <a:lvl4pPr marL="658368" indent="-164592" algn="l" defTabSz="914400" rtl="0" eaLnBrk="1" latinLnBrk="0" hangingPunct="1"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rgbClr val="FFFFF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7">
          <p15:clr>
            <a:srgbClr val="F26B43"/>
          </p15:clr>
        </p15:guide>
        <p15:guide id="2" pos="5552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tos" TargetMode="External"/><Relationship Id="rId3" Type="http://schemas.openxmlformats.org/officeDocument/2006/relationships/hyperlink" Target="https://www.facebook.com/Atos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atos.net/es-mx/mexico" TargetMode="Externa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www.linkedin.com/company/atos/" TargetMode="External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hyperlink" Target="https://www.instagram.com/atosna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E5CB1-124F-4120-BC0C-9E0393666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8776" y="497128"/>
            <a:ext cx="4665974" cy="1704242"/>
          </a:xfrm>
        </p:spPr>
        <p:txBody>
          <a:bodyPr/>
          <a:lstStyle/>
          <a:p>
            <a:r>
              <a:rPr lang="en-US" sz="11500" dirty="0">
                <a:solidFill>
                  <a:schemeClr val="accent1"/>
                </a:solidFill>
              </a:rPr>
              <a:t>Atos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37FF66-D945-4F45-AEFD-D519E7890C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sz="2400" dirty="0"/>
              <a:t>Eduardo Olea</a:t>
            </a:r>
            <a:endParaRPr lang="en-US" sz="2400" dirty="0"/>
          </a:p>
        </p:txBody>
      </p:sp>
      <p:sp>
        <p:nvSpPr>
          <p:cNvPr id="4" name="Google Shape;563;g100f3a00547_0_0">
            <a:extLst>
              <a:ext uri="{FF2B5EF4-FFF2-40B4-BE49-F238E27FC236}">
                <a16:creationId xmlns:a16="http://schemas.microsoft.com/office/drawing/2014/main" id="{B21779A1-8301-4BEE-9D47-413F5D4EA79D}"/>
              </a:ext>
            </a:extLst>
          </p:cNvPr>
          <p:cNvSpPr txBox="1">
            <a:spLocks/>
          </p:cNvSpPr>
          <p:nvPr/>
        </p:nvSpPr>
        <p:spPr>
          <a:xfrm>
            <a:off x="318776" y="2479549"/>
            <a:ext cx="455326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164592" indent="-16459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Verdana" pitchFamily="34" charset="0"/>
              </a:defRPr>
            </a:lvl1pPr>
            <a:lvl2pPr marL="329184" indent="-16459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2pPr>
            <a:lvl3pPr marL="493776" indent="-16459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  <a:lvl4pPr marL="658368" indent="-16459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SzPts val="3200"/>
              <a:buFont typeface="Arial" panose="020B0604020202020204" pitchFamily="34" charset="0"/>
              <a:buNone/>
            </a:pPr>
            <a:r>
              <a:rPr lang="en-US" sz="4400" dirty="0" err="1"/>
              <a:t>XUnit</a:t>
            </a:r>
            <a:r>
              <a:rPr lang="en-US" sz="4400" dirty="0"/>
              <a:t> &amp; Mock</a:t>
            </a:r>
          </a:p>
        </p:txBody>
      </p:sp>
    </p:spTree>
    <p:extLst>
      <p:ext uri="{BB962C8B-B14F-4D97-AF65-F5344CB8AC3E}">
        <p14:creationId xmlns:p14="http://schemas.microsoft.com/office/powerpoint/2010/main" val="12350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E12FDE-2CCA-464B-BCB2-B8884F838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26CBAA8-A70A-4368-9C82-1048B4233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6682" y="1903268"/>
            <a:ext cx="500137" cy="430887"/>
          </a:xfrm>
        </p:spPr>
        <p:txBody>
          <a:bodyPr/>
          <a:lstStyle/>
          <a:p>
            <a:r>
              <a:rPr lang="en-US" dirty="0"/>
              <a:t>04.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E8C1A5-A837-49B4-853D-EA83AA6013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720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XUnit</a:t>
            </a:r>
            <a:r>
              <a:rPr lang="en-US" b="1" dirty="0"/>
              <a:t> is the latest technology open-source unit testing tool for .NET Framework</a:t>
            </a:r>
          </a:p>
          <a:p>
            <a:pPr marL="0" indent="0">
              <a:buNone/>
            </a:pPr>
            <a:r>
              <a:rPr lang="en-US" sz="1400" b="1" dirty="0"/>
              <a:t>It </a:t>
            </a:r>
            <a:r>
              <a:rPr lang="en-US" b="1" dirty="0"/>
              <a:t>has more potential than other tools, its more oriented to TDD (Test Driven Development)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b="1" dirty="0"/>
              <a:t>TDD: It is a way to develop software where you first write the tests, usually unit tests, and then after, write the necessary code to pass the test.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XUnit</a:t>
            </a:r>
            <a:r>
              <a:rPr lang="en-US" dirty="0"/>
              <a:t> &amp; Test Driven Development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  <p:pic>
        <p:nvPicPr>
          <p:cNvPr id="1026" name="Picture 2" descr="How to Unit Test: A Guide to a Clean Testing Environment (PART 2) ⋆  TestResults.io - Get confidence in your software. Test Automation With  Swiss Precision">
            <a:extLst>
              <a:ext uri="{FF2B5EF4-FFF2-40B4-BE49-F238E27FC236}">
                <a16:creationId xmlns:a16="http://schemas.microsoft.com/office/drawing/2014/main" id="{C86E2306-9F94-4F4F-859E-90224CF9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08" y="1230766"/>
            <a:ext cx="3704192" cy="18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F6C92-748D-4048-ABAC-E28C25BE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95" y="1230766"/>
            <a:ext cx="3609975" cy="2857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Test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12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7BF01-EF0A-440C-81BD-F58B5593E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5" y="1841818"/>
            <a:ext cx="4001744" cy="729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4F984E-6968-4678-84BA-043F1E95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5" y="3039775"/>
            <a:ext cx="540286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3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13</a:t>
            </a:fld>
            <a:endParaRPr lang="nl-NL"/>
          </a:p>
        </p:txBody>
      </p:sp>
      <p:pic>
        <p:nvPicPr>
          <p:cNvPr id="2050" name="Picture 2" descr="Lets Code - Home | Facebook">
            <a:extLst>
              <a:ext uri="{FF2B5EF4-FFF2-40B4-BE49-F238E27FC236}">
                <a16:creationId xmlns:a16="http://schemas.microsoft.com/office/drawing/2014/main" id="{B87280DA-B58A-4D6C-A196-D45EDC7B9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82" y="1274047"/>
            <a:ext cx="3049718" cy="30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6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E12FDE-2CCA-464B-BCB2-B8884F838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Mock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26CBAA8-A70A-4368-9C82-1048B4233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6682" y="1903268"/>
            <a:ext cx="495328" cy="430887"/>
          </a:xfrm>
        </p:spPr>
        <p:txBody>
          <a:bodyPr/>
          <a:lstStyle/>
          <a:p>
            <a:r>
              <a:rPr lang="en-US" dirty="0"/>
              <a:t>05.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E8C1A5-A837-49B4-853D-EA83AA6013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33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The definition of mock we take in this context is mimic, We have to invent interfaces to access data so they don’t fail</a:t>
            </a:r>
          </a:p>
          <a:p>
            <a:pPr marL="0" indent="0">
              <a:buNone/>
            </a:pPr>
            <a:r>
              <a:rPr lang="en-US" b="1" dirty="0"/>
              <a:t>We can't insert test data in the database</a:t>
            </a:r>
          </a:p>
          <a:p>
            <a:pPr marL="0" indent="0">
              <a:buNone/>
            </a:pPr>
            <a:r>
              <a:rPr lang="en-US" sz="1400" b="1" dirty="0"/>
              <a:t>All the unit testing </a:t>
            </a:r>
            <a:r>
              <a:rPr lang="en-US" b="1" dirty="0"/>
              <a:t>have to be tested individually so we can’t call external services, so the solution is imitated them </a:t>
            </a:r>
          </a:p>
          <a:p>
            <a:pPr marL="0" indent="0">
              <a:buNone/>
            </a:pPr>
            <a:r>
              <a:rPr lang="en-US" b="1" dirty="0"/>
              <a:t>In short, mocking is creating objects that simulate the behavior of real objects.</a:t>
            </a:r>
          </a:p>
          <a:p>
            <a:pPr marL="0" indent="0">
              <a:buNone/>
            </a:pPr>
            <a:r>
              <a:rPr lang="en-US" b="1" dirty="0"/>
              <a:t>We can have a interface for a repository and instead of a concrete Implementation, in the same test Class we going to implement how this object will behave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What is Mock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15</a:t>
            </a:fld>
            <a:endParaRPr lang="nl-NL"/>
          </a:p>
        </p:txBody>
      </p:sp>
      <p:pic>
        <p:nvPicPr>
          <p:cNvPr id="1026" name="Picture 2" descr="How to Unit Test: A Guide to a Clean Testing Environment (PART 2) ⋆  TestResults.io - Get confidence in your software. Test Automation With  Swiss Precision">
            <a:extLst>
              <a:ext uri="{FF2B5EF4-FFF2-40B4-BE49-F238E27FC236}">
                <a16:creationId xmlns:a16="http://schemas.microsoft.com/office/drawing/2014/main" id="{C86E2306-9F94-4F4F-859E-90224CF9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08" y="1230766"/>
            <a:ext cx="3704192" cy="18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9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 need to install from the </a:t>
            </a:r>
            <a:r>
              <a:rPr lang="en-US" sz="2000" b="1" dirty="0" err="1"/>
              <a:t>nuget</a:t>
            </a:r>
            <a:r>
              <a:rPr lang="en-US" sz="2000" b="1" dirty="0"/>
              <a:t> packages: dotnet add package </a:t>
            </a:r>
            <a:r>
              <a:rPr lang="en-US" sz="2000" b="1" dirty="0" err="1"/>
              <a:t>Moq</a:t>
            </a:r>
            <a:endParaRPr lang="en-US" sz="2000" b="1" dirty="0"/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.Setup to identify the methods that you going to simulate, it helps to simulate the interface logic</a:t>
            </a:r>
          </a:p>
          <a:p>
            <a:r>
              <a:rPr lang="en-US" sz="1600" b="1" dirty="0"/>
              <a:t>.Object property that allows you to access the type you are imitating, each of them is going to be a repository</a:t>
            </a:r>
          </a:p>
          <a:p>
            <a:r>
              <a:rPr lang="es-ES" sz="1600" dirty="0"/>
              <a:t>.</a:t>
            </a:r>
            <a:r>
              <a:rPr lang="es-ES" sz="1600" b="1" dirty="0" err="1"/>
              <a:t>Verify</a:t>
            </a:r>
            <a:r>
              <a:rPr lang="es-ES" sz="1600" b="1" dirty="0"/>
              <a:t> </a:t>
            </a:r>
            <a:r>
              <a:rPr lang="es-ES" sz="1600" b="1" dirty="0" err="1"/>
              <a:t>Function</a:t>
            </a:r>
            <a:r>
              <a:rPr lang="es-ES" sz="1600" b="1" dirty="0"/>
              <a:t> </a:t>
            </a:r>
            <a:r>
              <a:rPr lang="es-ES" sz="1600" b="1" dirty="0" err="1"/>
              <a:t>calls</a:t>
            </a:r>
            <a:r>
              <a:rPr lang="es-ES" sz="1600" b="1" dirty="0"/>
              <a:t> </a:t>
            </a:r>
            <a:r>
              <a:rPr lang="es-ES" sz="1600" b="1" dirty="0" err="1"/>
              <a:t>that</a:t>
            </a:r>
            <a:r>
              <a:rPr lang="es-ES" sz="1600" b="1" dirty="0"/>
              <a:t> </a:t>
            </a:r>
            <a:r>
              <a:rPr lang="es-ES" sz="1600" b="1" dirty="0" err="1"/>
              <a:t>you</a:t>
            </a:r>
            <a:r>
              <a:rPr lang="es-ES" sz="1600" b="1" dirty="0"/>
              <a:t> </a:t>
            </a:r>
            <a:r>
              <a:rPr lang="es-ES" sz="1600" b="1" dirty="0" err="1"/>
              <a:t>simulate</a:t>
            </a:r>
            <a:r>
              <a:rPr lang="es-ES" sz="1600" b="1" dirty="0"/>
              <a:t> </a:t>
            </a:r>
            <a:r>
              <a:rPr lang="es-ES" sz="1600" b="1" dirty="0" err="1"/>
              <a:t>with</a:t>
            </a:r>
            <a:r>
              <a:rPr lang="es-ES" sz="1600" b="1" dirty="0"/>
              <a:t> </a:t>
            </a:r>
            <a:r>
              <a:rPr lang="es-ES" sz="1600" b="1" dirty="0" err="1"/>
              <a:t>the</a:t>
            </a:r>
            <a:r>
              <a:rPr lang="es-ES" sz="1600" b="1" dirty="0"/>
              <a:t> </a:t>
            </a:r>
            <a:r>
              <a:rPr lang="es-ES" sz="1600" b="1" dirty="0" err="1"/>
              <a:t>setup</a:t>
            </a:r>
            <a:r>
              <a:rPr lang="es-ES" sz="1600" b="1" dirty="0"/>
              <a:t> </a:t>
            </a:r>
            <a:r>
              <a:rPr lang="es-ES" sz="1600" b="1" dirty="0" err="1"/>
              <a:t>that</a:t>
            </a:r>
            <a:r>
              <a:rPr lang="es-ES" sz="1600" b="1" dirty="0"/>
              <a:t> </a:t>
            </a:r>
            <a:r>
              <a:rPr lang="es-ES" sz="1600" b="1" dirty="0" err="1"/>
              <a:t>you</a:t>
            </a:r>
            <a:r>
              <a:rPr lang="es-ES" sz="1600" b="1" dirty="0"/>
              <a:t> </a:t>
            </a:r>
            <a:r>
              <a:rPr lang="es-ES" sz="1600" b="1" dirty="0" err="1"/>
              <a:t>want</a:t>
            </a:r>
            <a:r>
              <a:rPr lang="es-ES" sz="1600" b="1" dirty="0"/>
              <a:t>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execute</a:t>
            </a:r>
            <a:br>
              <a:rPr lang="es-ES" dirty="0"/>
            </a:b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Mock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16</a:t>
            </a:fld>
            <a:endParaRPr lang="nl-NL"/>
          </a:p>
        </p:txBody>
      </p:sp>
      <p:pic>
        <p:nvPicPr>
          <p:cNvPr id="8" name="Picture 2" descr="Why is Software Testing and QA important for any business? West Agile Labs  - Blog">
            <a:extLst>
              <a:ext uri="{FF2B5EF4-FFF2-40B4-BE49-F238E27FC236}">
                <a16:creationId xmlns:a16="http://schemas.microsoft.com/office/drawing/2014/main" id="{EC0E4F78-23BE-485D-9349-A5966F31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32" y="1307567"/>
            <a:ext cx="3149600" cy="220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7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There is five types of Mock </a:t>
            </a:r>
          </a:p>
          <a:p>
            <a:r>
              <a:rPr lang="en-US" sz="1600" b="1" dirty="0"/>
              <a:t>.Setup to identify the methods that you going to simulate, it helps to simulate the interface logic</a:t>
            </a:r>
          </a:p>
          <a:p>
            <a:r>
              <a:rPr lang="en-US" sz="1600" b="1" dirty="0"/>
              <a:t>.Object property that allows you to access the type you are imitating, each of them is going to be a repository</a:t>
            </a:r>
          </a:p>
          <a:p>
            <a:r>
              <a:rPr lang="es-ES" sz="1600" dirty="0"/>
              <a:t>.</a:t>
            </a:r>
            <a:r>
              <a:rPr lang="es-ES" sz="1600" b="1" dirty="0" err="1"/>
              <a:t>Verify</a:t>
            </a:r>
            <a:r>
              <a:rPr lang="es-ES" sz="1600" b="1" dirty="0"/>
              <a:t> </a:t>
            </a:r>
            <a:r>
              <a:rPr lang="es-ES" sz="1600" b="1" dirty="0" err="1"/>
              <a:t>Function</a:t>
            </a:r>
            <a:r>
              <a:rPr lang="es-ES" sz="1600" b="1" dirty="0"/>
              <a:t> </a:t>
            </a:r>
            <a:r>
              <a:rPr lang="es-ES" sz="1600" b="1" dirty="0" err="1"/>
              <a:t>calls</a:t>
            </a:r>
            <a:r>
              <a:rPr lang="es-ES" sz="1600" b="1" dirty="0"/>
              <a:t> </a:t>
            </a:r>
            <a:r>
              <a:rPr lang="es-ES" sz="1600" b="1" dirty="0" err="1"/>
              <a:t>that</a:t>
            </a:r>
            <a:r>
              <a:rPr lang="es-ES" sz="1600" b="1" dirty="0"/>
              <a:t> </a:t>
            </a:r>
            <a:r>
              <a:rPr lang="es-ES" sz="1600" b="1" dirty="0" err="1"/>
              <a:t>you</a:t>
            </a:r>
            <a:r>
              <a:rPr lang="es-ES" sz="1600" b="1" dirty="0"/>
              <a:t> </a:t>
            </a:r>
            <a:r>
              <a:rPr lang="es-ES" sz="1600" b="1" dirty="0" err="1"/>
              <a:t>simulate</a:t>
            </a:r>
            <a:r>
              <a:rPr lang="es-ES" sz="1600" b="1" dirty="0"/>
              <a:t> </a:t>
            </a:r>
            <a:r>
              <a:rPr lang="es-ES" sz="1600" b="1" dirty="0" err="1"/>
              <a:t>with</a:t>
            </a:r>
            <a:r>
              <a:rPr lang="es-ES" sz="1600" b="1" dirty="0"/>
              <a:t> </a:t>
            </a:r>
            <a:r>
              <a:rPr lang="es-ES" sz="1600" b="1" dirty="0" err="1"/>
              <a:t>the</a:t>
            </a:r>
            <a:r>
              <a:rPr lang="es-ES" sz="1600" b="1" dirty="0"/>
              <a:t> </a:t>
            </a:r>
            <a:r>
              <a:rPr lang="es-ES" sz="1600" b="1" dirty="0" err="1"/>
              <a:t>setup</a:t>
            </a:r>
            <a:r>
              <a:rPr lang="es-ES" sz="1600" b="1" dirty="0"/>
              <a:t> </a:t>
            </a:r>
            <a:r>
              <a:rPr lang="es-ES" sz="1600" b="1" dirty="0" err="1"/>
              <a:t>that</a:t>
            </a:r>
            <a:r>
              <a:rPr lang="es-ES" sz="1600" b="1" dirty="0"/>
              <a:t> </a:t>
            </a:r>
            <a:r>
              <a:rPr lang="es-ES" sz="1600" b="1" dirty="0" err="1"/>
              <a:t>you</a:t>
            </a:r>
            <a:r>
              <a:rPr lang="es-ES" sz="1600" b="1" dirty="0"/>
              <a:t> </a:t>
            </a:r>
            <a:r>
              <a:rPr lang="es-ES" sz="1600" b="1" dirty="0" err="1"/>
              <a:t>want</a:t>
            </a:r>
            <a:r>
              <a:rPr lang="es-ES" sz="1600" b="1" dirty="0"/>
              <a:t>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execute</a:t>
            </a:r>
            <a:br>
              <a:rPr lang="es-ES" dirty="0"/>
            </a:b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Mock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17</a:t>
            </a:fld>
            <a:endParaRPr lang="nl-NL"/>
          </a:p>
        </p:txBody>
      </p:sp>
      <p:pic>
        <p:nvPicPr>
          <p:cNvPr id="8" name="Picture 2" descr="Why is Software Testing and QA important for any business? West Agile Labs  - Blog">
            <a:extLst>
              <a:ext uri="{FF2B5EF4-FFF2-40B4-BE49-F238E27FC236}">
                <a16:creationId xmlns:a16="http://schemas.microsoft.com/office/drawing/2014/main" id="{EC0E4F78-23BE-485D-9349-A5966F31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32" y="1307567"/>
            <a:ext cx="3149600" cy="220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4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Mock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18</a:t>
            </a:fld>
            <a:endParaRPr lang="nl-NL"/>
          </a:p>
        </p:txBody>
      </p:sp>
      <p:pic>
        <p:nvPicPr>
          <p:cNvPr id="2050" name="Picture 2" descr="Lets Code - Home | Facebook">
            <a:extLst>
              <a:ext uri="{FF2B5EF4-FFF2-40B4-BE49-F238E27FC236}">
                <a16:creationId xmlns:a16="http://schemas.microsoft.com/office/drawing/2014/main" id="{B87280DA-B58A-4D6C-A196-D45EDC7B9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82" y="1274047"/>
            <a:ext cx="3049718" cy="30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5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E80A-0A03-47C7-A40F-5465E43F1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C307-8482-418B-9BBA-0F8C35780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0" dirty="0"/>
              <a:t>For more information please visit:</a:t>
            </a:r>
            <a:br>
              <a:rPr lang="en-US" sz="1200" b="0" dirty="0"/>
            </a:br>
            <a:r>
              <a:rPr lang="en-US" sz="1200" dirty="0">
                <a:hlinkClick r:id="rId2"/>
              </a:rPr>
              <a:t>https://atos.net/es-mx/mexico</a:t>
            </a:r>
            <a:endParaRPr lang="en-US" dirty="0"/>
          </a:p>
        </p:txBody>
      </p:sp>
      <p:pic>
        <p:nvPicPr>
          <p:cNvPr id="4" name="Picture 8" descr="Download Transparent Background Facebook Logo Clipart - Facebook Logo Png  (#21918) - PinClipart">
            <a:hlinkClick r:id="rId3"/>
            <a:extLst>
              <a:ext uri="{FF2B5EF4-FFF2-40B4-BE49-F238E27FC236}">
                <a16:creationId xmlns:a16="http://schemas.microsoft.com/office/drawing/2014/main" id="{127E03B2-C6B4-4791-ABF3-1F22B88D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09" b="92045" l="5682" r="94091">
                        <a14:foregroundMark x1="28295" y1="20114" x2="28295" y2="20114"/>
                        <a14:foregroundMark x1="27159" y1="20455" x2="37841" y2="29545"/>
                        <a14:foregroundMark x1="29545" y1="20455" x2="30114" y2="41705"/>
                        <a14:foregroundMark x1="30114" y1="41705" x2="31818" y2="21932"/>
                        <a14:foregroundMark x1="31818" y1="21932" x2="26023" y2="24773"/>
                        <a14:foregroundMark x1="22841" y1="34659" x2="28182" y2="63182"/>
                        <a14:foregroundMark x1="28182" y1="63182" x2="30682" y2="65795"/>
                        <a14:foregroundMark x1="45227" y1="92159" x2="26136" y2="77841"/>
                        <a14:foregroundMark x1="26136" y1="77841" x2="14545" y2="11364"/>
                        <a14:foregroundMark x1="14545" y1="11364" x2="35227" y2="8295"/>
                        <a14:foregroundMark x1="35227" y1="8295" x2="50455" y2="21477"/>
                        <a14:foregroundMark x1="50455" y1="21477" x2="35000" y2="37386"/>
                        <a14:foregroundMark x1="35000" y1="37386" x2="31364" y2="57386"/>
                        <a14:foregroundMark x1="31364" y1="57386" x2="44886" y2="91705"/>
                        <a14:foregroundMark x1="5909" y1="71705" x2="5909" y2="71705"/>
                        <a14:foregroundMark x1="94091" y1="43750" x2="94091" y2="43750"/>
                        <a14:foregroundMark x1="55909" y1="11364" x2="55909" y2="11364"/>
                        <a14:foregroundMark x1="38636" y1="23977" x2="38636" y2="23977"/>
                        <a14:foregroundMark x1="71705" y1="9091" x2="71705" y2="9091"/>
                        <a14:foregroundMark x1="77159" y1="9091" x2="77159" y2="9091"/>
                        <a14:foregroundMark x1="77159" y1="9091" x2="77159" y2="9091"/>
                        <a14:foregroundMark x1="37386" y1="12159" x2="84659" y2="12727"/>
                        <a14:foregroundMark x1="84659" y1="12727" x2="85795" y2="53295"/>
                        <a14:foregroundMark x1="85795" y1="53295" x2="80341" y2="92159"/>
                        <a14:foregroundMark x1="71250" y1="5909" x2="71250" y2="5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559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LinkedIn Icon Square | Vector Images Icon Sign And Symbols">
            <a:hlinkClick r:id="rId6"/>
            <a:extLst>
              <a:ext uri="{FF2B5EF4-FFF2-40B4-BE49-F238E27FC236}">
                <a16:creationId xmlns:a16="http://schemas.microsoft.com/office/drawing/2014/main" id="{8098CF6D-5730-409B-AC7E-787A0018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559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tter icons png, Twitter icons png Transparent FREE for download on  WebStockReview 2021">
            <a:hlinkClick r:id="rId8"/>
            <a:extLst>
              <a:ext uri="{FF2B5EF4-FFF2-40B4-BE49-F238E27FC236}">
                <a16:creationId xmlns:a16="http://schemas.microsoft.com/office/drawing/2014/main" id="{54C90B64-E4C2-4540-B557-8A3E2E7EF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t="10603" r="10603" b="9340"/>
          <a:stretch/>
        </p:blipFill>
        <p:spPr bwMode="auto">
          <a:xfrm>
            <a:off x="1143000" y="30559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hlinkClick r:id="rId10"/>
            <a:extLst>
              <a:ext uri="{FF2B5EF4-FFF2-40B4-BE49-F238E27FC236}">
                <a16:creationId xmlns:a16="http://schemas.microsoft.com/office/drawing/2014/main" id="{02DCCB1A-7952-4E33-BA27-B1775387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5" y="307496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2DB5-C6ED-48C9-8A86-6F77E09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883D-E566-429D-85A9-57114B35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Software Testing.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0B45C-7850-4E7E-A28B-24A34BADD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software testing.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FF699-F566-450A-A693-B128F159BE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89266B-CE87-42E3-A381-1D040605F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9146A-70F5-4CAB-8A89-ADECB8338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9E4168-5A4F-4AD8-85FF-D2C10E28E0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6682" y="1082386"/>
            <a:ext cx="277320" cy="307777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93D47C-3B47-4A55-B4FA-E351EA05A3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682" y="2055668"/>
            <a:ext cx="298159" cy="307777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8DCE1F-96BC-448D-923F-1321A6E45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682" y="3028950"/>
            <a:ext cx="298159" cy="307777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FDB1A3-2C99-4F60-8AA3-7707F68C36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9179" y="1082386"/>
            <a:ext cx="301365" cy="307777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75C6C0-579D-456B-ADB5-5CB6417038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9179" y="2055668"/>
            <a:ext cx="298159" cy="307777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8D8B8D-0E6D-4D5C-8686-99ADA492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1AA13EB-CCAB-41D0-93E1-84B7942B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E20C3EF-D93E-40E9-81B0-765D7316AD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79179" y="3028950"/>
            <a:ext cx="65" cy="6668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5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402304-3E31-4D28-B7D8-E96D56D9C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D647AB6-0122-488F-AE99-EB3A63622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4DB8ECB-E320-4CA7-9312-496EF34B5F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4098" name="Picture 2" descr="Perfil de Tester / Software Tester">
            <a:extLst>
              <a:ext uri="{FF2B5EF4-FFF2-40B4-BE49-F238E27FC236}">
                <a16:creationId xmlns:a16="http://schemas.microsoft.com/office/drawing/2014/main" id="{6F7010A8-45FC-41CE-9FD5-8DCBB0C1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63" y="1573514"/>
            <a:ext cx="2439687" cy="19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Software testing </a:t>
            </a:r>
            <a:r>
              <a:rPr lang="en-US" sz="1800" dirty="0"/>
              <a:t>is defined as the activity to check whether the actual software match the expected results and to ensure that the system is </a:t>
            </a:r>
            <a:r>
              <a:rPr lang="en-US" sz="1800" b="1" dirty="0"/>
              <a:t>Defect Free.</a:t>
            </a:r>
          </a:p>
          <a:p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74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E12FDE-2CCA-464B-BCB2-B8884F838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Software Testing.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26CBAA8-A70A-4368-9C82-1048B4233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E8C1A5-A837-49B4-853D-EA83AA6013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41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Three types of tests</a:t>
            </a:r>
          </a:p>
          <a:p>
            <a:r>
              <a:rPr lang="en-US" sz="2000" b="1" dirty="0"/>
              <a:t>End to End Tests</a:t>
            </a:r>
          </a:p>
          <a:p>
            <a:r>
              <a:rPr lang="en-US" sz="2000" b="1" dirty="0"/>
              <a:t>Integration Tests</a:t>
            </a:r>
          </a:p>
          <a:p>
            <a:r>
              <a:rPr lang="en-US" sz="2000" b="1" dirty="0">
                <a:solidFill>
                  <a:srgbClr val="0596FF"/>
                </a:solidFill>
              </a:rPr>
              <a:t>Unit Tests</a:t>
            </a:r>
          </a:p>
          <a:p>
            <a:pPr marL="164592" lvl="1" indent="0">
              <a:buNone/>
            </a:pP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Types of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8196" name="Picture 4" descr="Tech Blog] Test-Pyramid">
            <a:extLst>
              <a:ext uri="{FF2B5EF4-FFF2-40B4-BE49-F238E27FC236}">
                <a16:creationId xmlns:a16="http://schemas.microsoft.com/office/drawing/2014/main" id="{B57A7A6D-A403-4823-92D1-9ADCE9CA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51" y="1299233"/>
            <a:ext cx="3481388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E12FDE-2CCA-464B-BCB2-B8884F838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26CBAA8-A70A-4368-9C82-1048B4233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6682" y="1903268"/>
            <a:ext cx="495328" cy="430887"/>
          </a:xfrm>
        </p:spPr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E8C1A5-A837-49B4-853D-EA83AA6013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84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Verify small parts of the app, like classes, components, or methods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b="1" dirty="0"/>
              <a:t>They execution time is short</a:t>
            </a:r>
          </a:p>
          <a:p>
            <a:r>
              <a:rPr lang="en-US" b="1" dirty="0"/>
              <a:t>They are developed fast</a:t>
            </a:r>
          </a:p>
          <a:p>
            <a:r>
              <a:rPr lang="en-US" b="1" dirty="0"/>
              <a:t>They don’t depend on external elements</a:t>
            </a:r>
          </a:p>
          <a:p>
            <a:r>
              <a:rPr lang="en-US" b="1" dirty="0"/>
              <a:t>They don’t depend on another unit tests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What is 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8</a:t>
            </a:fld>
            <a:endParaRPr lang="nl-NL"/>
          </a:p>
        </p:txBody>
      </p:sp>
      <p:pic>
        <p:nvPicPr>
          <p:cNvPr id="1028" name="Picture 4" descr="How To Facilitate Software Testing During Project Development -">
            <a:extLst>
              <a:ext uri="{FF2B5EF4-FFF2-40B4-BE49-F238E27FC236}">
                <a16:creationId xmlns:a16="http://schemas.microsoft.com/office/drawing/2014/main" id="{D26113B4-426F-4DA5-8F0F-31E037B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97" y="1260916"/>
            <a:ext cx="2794635" cy="177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7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FD4D7-A6A9-45AB-AD28-401F8940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1" y="987574"/>
            <a:ext cx="4754880" cy="3584426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Unit test structure (AAA)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Arrange: Section where we prepare the data to test</a:t>
            </a:r>
          </a:p>
          <a:p>
            <a:endParaRPr lang="en-US" b="1" dirty="0"/>
          </a:p>
          <a:p>
            <a:r>
              <a:rPr lang="en-US" b="1" dirty="0"/>
              <a:t>Act: Section where we execute the component to test</a:t>
            </a:r>
          </a:p>
          <a:p>
            <a:endParaRPr lang="en-US" b="1" dirty="0"/>
          </a:p>
          <a:p>
            <a:r>
              <a:rPr lang="en-US" b="1" dirty="0"/>
              <a:t>Assert: Section where we prove if the result is the </a:t>
            </a:r>
            <a:r>
              <a:rPr lang="en-US" dirty="0"/>
              <a:t>one,</a:t>
            </a:r>
            <a:r>
              <a:rPr lang="en-US" b="1" dirty="0"/>
              <a:t> we expect</a:t>
            </a:r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511-24E8-4BBD-B540-D6F5FB9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1" y="123478"/>
            <a:ext cx="8577072" cy="731520"/>
          </a:xfrm>
        </p:spPr>
        <p:txBody>
          <a:bodyPr anchor="t">
            <a:normAutofit/>
          </a:bodyPr>
          <a:lstStyle/>
          <a:p>
            <a:r>
              <a:rPr lang="en-US" dirty="0" err="1"/>
              <a:t>Xunit</a:t>
            </a:r>
            <a:r>
              <a:rPr lang="en-US" dirty="0"/>
              <a:t> &amp; 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4D68-3E29-41C9-B60A-F368D081D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60" y="417457"/>
            <a:ext cx="8577072" cy="435397"/>
          </a:xfrm>
        </p:spPr>
        <p:txBody>
          <a:bodyPr>
            <a:normAutofit/>
          </a:bodyPr>
          <a:lstStyle/>
          <a:p>
            <a:r>
              <a:rPr lang="en-US" dirty="0"/>
              <a:t>What is 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2ADF-1507-460B-8195-14C95CE1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61" y="4744958"/>
            <a:ext cx="443268" cy="2160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F489CC-3B7A-4DA5-A8C0-4984788D0EC5}" type="slidenum">
              <a:rPr lang="nl-NL" smtClean="0"/>
              <a:pPr>
                <a:spcAft>
                  <a:spcPts val="600"/>
                </a:spcAft>
              </a:pPr>
              <a:t>9</a:t>
            </a:fld>
            <a:endParaRPr lang="nl-NL"/>
          </a:p>
        </p:txBody>
      </p:sp>
      <p:pic>
        <p:nvPicPr>
          <p:cNvPr id="1026" name="Picture 2" descr="How to Unit Test: A Guide to a Clean Testing Environment (PART 2) ⋆  TestResults.io - Get confidence in your software. Test Automation With  Swiss Precision">
            <a:extLst>
              <a:ext uri="{FF2B5EF4-FFF2-40B4-BE49-F238E27FC236}">
                <a16:creationId xmlns:a16="http://schemas.microsoft.com/office/drawing/2014/main" id="{C86E2306-9F94-4F4F-859E-90224CF9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08" y="1230766"/>
            <a:ext cx="3704192" cy="18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81761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Internal_Dark">
  <a:themeElements>
    <a:clrScheme name="New Atos Colors">
      <a:dk1>
        <a:srgbClr val="0F0F0F"/>
      </a:dk1>
      <a:lt1>
        <a:sysClr val="window" lastClr="FFFFFF"/>
      </a:lt1>
      <a:dk2>
        <a:srgbClr val="0F0F0F"/>
      </a:dk2>
      <a:lt2>
        <a:srgbClr val="FFFFFF"/>
      </a:lt2>
      <a:accent1>
        <a:srgbClr val="0596FF"/>
      </a:accent1>
      <a:accent2>
        <a:srgbClr val="A375FF"/>
      </a:accent2>
      <a:accent3>
        <a:srgbClr val="FF5269"/>
      </a:accent3>
      <a:accent4>
        <a:srgbClr val="00A39B"/>
      </a:accent4>
      <a:accent5>
        <a:srgbClr val="B88D00"/>
      </a:accent5>
      <a:accent6>
        <a:srgbClr val="2B2B2B"/>
      </a:accent6>
      <a:hlink>
        <a:srgbClr val="0596FF"/>
      </a:hlink>
      <a:folHlink>
        <a:srgbClr val="68C0FF"/>
      </a:folHlink>
    </a:clrScheme>
    <a:fontScheme name="Atos Black">
      <a:majorFont>
        <a:latin typeface="Raleway Semi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Atos Blue">
      <a:srgbClr val="0596FF"/>
    </a:custClr>
    <a:custClr name="Atos Purple">
      <a:srgbClr val="A375FF"/>
    </a:custClr>
    <a:custClr name="Atos Red">
      <a:srgbClr val="FF5269"/>
    </a:custClr>
    <a:custClr name="Atos Green">
      <a:srgbClr val="00A39B"/>
    </a:custClr>
    <a:custClr name="Atos Yellow">
      <a:srgbClr val="B88D00"/>
    </a:custClr>
    <a:custClr name="Atos Grey">
      <a:srgbClr val="2B2B2B"/>
    </a:custClr>
  </a:custClrLst>
  <a:extLst>
    <a:ext uri="{05A4C25C-085E-4340-85A3-A5531E510DB2}">
      <thm15:themeFamily xmlns:thm15="http://schemas.microsoft.com/office/thememl/2012/main" name="Atos Group Template_Internal_Dark &amp; Light.potx" id="{C6A30C34-87FF-46D2-B2A9-8D3D01D07AA6}" vid="{164DBF31-3E98-483E-B115-0580001C07B3}"/>
    </a:ext>
  </a:extLst>
</a:theme>
</file>

<file path=ppt/theme/theme2.xml><?xml version="1.0" encoding="utf-8"?>
<a:theme xmlns:a="http://schemas.openxmlformats.org/drawingml/2006/main" name="Group_Internal_Light">
  <a:themeElements>
    <a:clrScheme name="New Atos Colors">
      <a:dk1>
        <a:srgbClr val="0F0F0F"/>
      </a:dk1>
      <a:lt1>
        <a:sysClr val="window" lastClr="FFFFFF"/>
      </a:lt1>
      <a:dk2>
        <a:srgbClr val="0F0F0F"/>
      </a:dk2>
      <a:lt2>
        <a:srgbClr val="FFFFFF"/>
      </a:lt2>
      <a:accent1>
        <a:srgbClr val="0596FF"/>
      </a:accent1>
      <a:accent2>
        <a:srgbClr val="A375FF"/>
      </a:accent2>
      <a:accent3>
        <a:srgbClr val="FF5269"/>
      </a:accent3>
      <a:accent4>
        <a:srgbClr val="00A39B"/>
      </a:accent4>
      <a:accent5>
        <a:srgbClr val="B88D00"/>
      </a:accent5>
      <a:accent6>
        <a:srgbClr val="2B2B2B"/>
      </a:accent6>
      <a:hlink>
        <a:srgbClr val="0596FF"/>
      </a:hlink>
      <a:folHlink>
        <a:srgbClr val="68C0FF"/>
      </a:folHlink>
    </a:clrScheme>
    <a:fontScheme name="Atos Black">
      <a:majorFont>
        <a:latin typeface="Raleway Semi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Atos Blue">
      <a:srgbClr val="0596FF"/>
    </a:custClr>
    <a:custClr name="Atos Purple">
      <a:srgbClr val="A375FF"/>
    </a:custClr>
    <a:custClr name="Atos Red">
      <a:srgbClr val="FF5269"/>
    </a:custClr>
    <a:custClr name="Atos Green">
      <a:srgbClr val="00A39B"/>
    </a:custClr>
    <a:custClr name="Atos Yellow">
      <a:srgbClr val="B88D00"/>
    </a:custClr>
    <a:custClr name="Atos Grey">
      <a:srgbClr val="2B2B2B"/>
    </a:custClr>
  </a:custClrLst>
  <a:extLst>
    <a:ext uri="{05A4C25C-085E-4340-85A3-A5531E510DB2}">
      <thm15:themeFamily xmlns:thm15="http://schemas.microsoft.com/office/thememl/2012/main" name="Atos Group Template_Internal_Dark &amp; Light.potx" id="{C6A30C34-87FF-46D2-B2A9-8D3D01D07AA6}" vid="{983ABE63-9D0A-4AEC-94F8-540383AF3D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dvancedVersioningLimit xmlns="36639f58-e2b0-4c71-a939-d9efc5013256" xsi:nil="true"/>
    <LockedVersions xmlns="36639f58-e2b0-4c71-a939-d9efc5013256" xsi:nil="true"/>
    <_dlc_DocId xmlns="e7b6b2d7-3027-4b80-a743-33ecfe561554">NXQ6HWUJNWVF-3348-1765</_dlc_DocId>
    <_dlc_DocIdUrl xmlns="e7b6b2d7-3027-4b80-a743-33ecfe561554">
      <Url>https://sp2013.myatos.net/sites/ITO/GSDINT/ITO_MEXICO/_layouts/15/DocIdRedir.aspx?ID=NXQ6HWUJNWVF-3348-1765</Url>
      <Description>NXQ6HWUJNWVF-3348-1765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31DDA00996A4CBDE61C76361F8FBF" ma:contentTypeVersion="2" ma:contentTypeDescription="Create a new document." ma:contentTypeScope="" ma:versionID="575fa2159f9712b48da7b1bbe967710c">
  <xsd:schema xmlns:xsd="http://www.w3.org/2001/XMLSchema" xmlns:xs="http://www.w3.org/2001/XMLSchema" xmlns:p="http://schemas.microsoft.com/office/2006/metadata/properties" xmlns:ns2="e7b6b2d7-3027-4b80-a743-33ecfe561554" xmlns:ns3="36639f58-e2b0-4c71-a939-d9efc5013256" targetNamespace="http://schemas.microsoft.com/office/2006/metadata/properties" ma:root="true" ma:fieldsID="cae2cdc5da9f8de88360e495c78d633a" ns2:_="" ns3:_="">
    <xsd:import namespace="e7b6b2d7-3027-4b80-a743-33ecfe561554"/>
    <xsd:import namespace="36639f58-e2b0-4c71-a939-d9efc501325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6b2d7-3027-4b80-a743-33ecfe56155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39f58-e2b0-4c71-a939-d9efc5013256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474A3-9246-486D-A169-C7130D2F74A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1E1D823-2AB1-49A5-B6C8-5FB3CA2DA65E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b7e6d112-2fff-4841-acf5-273291970e80"/>
    <ds:schemaRef ds:uri="http://schemas.microsoft.com/office/2006/metadata/properties"/>
    <ds:schemaRef ds:uri="http://purl.org/dc/dcmitype/"/>
    <ds:schemaRef ds:uri="36639f58-e2b0-4c71-a939-d9efc5013256"/>
    <ds:schemaRef ds:uri="e7b6b2d7-3027-4b80-a743-33ecfe561554"/>
  </ds:schemaRefs>
</ds:datastoreItem>
</file>

<file path=customXml/itemProps3.xml><?xml version="1.0" encoding="utf-8"?>
<ds:datastoreItem xmlns:ds="http://schemas.openxmlformats.org/officeDocument/2006/customXml" ds:itemID="{913DC483-3B2F-4E13-BF16-9980D18F960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3FEA8-E630-4402-A5FA-C23C7FE8BF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6b2d7-3027-4b80-a743-33ecfe561554"/>
    <ds:schemaRef ds:uri="36639f58-e2b0-4c71-a939-d9efc5013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Atos_Group_Template_Internal_Dark-and-Light</Template>
  <TotalTime>5696</TotalTime>
  <Words>562</Words>
  <Application>Microsoft Office PowerPoint</Application>
  <PresentationFormat>On-screen Show (16:9)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Lucida Sans Unicode</vt:lpstr>
      <vt:lpstr>Raleway Light</vt:lpstr>
      <vt:lpstr>Raleway Medium</vt:lpstr>
      <vt:lpstr>Raleway SemiBold</vt:lpstr>
      <vt:lpstr>Verdana</vt:lpstr>
      <vt:lpstr>Group_Internal_Dark</vt:lpstr>
      <vt:lpstr>Group_Internal_Light</vt:lpstr>
      <vt:lpstr>PowerPoint Presentation</vt:lpstr>
      <vt:lpstr>PowerPoint Presentation</vt:lpstr>
      <vt:lpstr>PowerPoint Presentation</vt:lpstr>
      <vt:lpstr>Xunit &amp; Mock</vt:lpstr>
      <vt:lpstr>PowerPoint Presentation</vt:lpstr>
      <vt:lpstr>Xunit &amp; Mock</vt:lpstr>
      <vt:lpstr>PowerPoint Presentation</vt:lpstr>
      <vt:lpstr>Xunit &amp; Mock</vt:lpstr>
      <vt:lpstr>Xunit &amp; Mock</vt:lpstr>
      <vt:lpstr>PowerPoint Presentation</vt:lpstr>
      <vt:lpstr>XUnit &amp; Mock</vt:lpstr>
      <vt:lpstr>Xunit &amp; Mock</vt:lpstr>
      <vt:lpstr>XUnit &amp; Mock</vt:lpstr>
      <vt:lpstr>PowerPoint Presentation</vt:lpstr>
      <vt:lpstr>XUnit &amp; Mock</vt:lpstr>
      <vt:lpstr>XUnit &amp; Mock</vt:lpstr>
      <vt:lpstr>XUnit &amp; Mock</vt:lpstr>
      <vt:lpstr>Xunit &amp; Mock</vt:lpstr>
      <vt:lpstr>PowerPoint Presentation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Romero, Octavio</dc:creator>
  <cp:lastModifiedBy>Olea, Eduardo</cp:lastModifiedBy>
  <cp:revision>84</cp:revision>
  <cp:lastPrinted>2021-05-24T10:03:02Z</cp:lastPrinted>
  <dcterms:created xsi:type="dcterms:W3CDTF">2021-07-12T21:53:53Z</dcterms:created>
  <dcterms:modified xsi:type="dcterms:W3CDTF">2022-05-04T16:07:19Z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MSIP_Label_112e00b9-34e2-4b26-a577-af1fd0f9f7ee_Enabled">
    <vt:lpwstr>True</vt:lpwstr>
  </property>
  <property fmtid="{D5CDD505-2E9C-101B-9397-08002B2CF9AE}" pid="9" name="MSIP_Label_112e00b9-34e2-4b26-a577-af1fd0f9f7ee_SiteId">
    <vt:lpwstr>33440fc6-b7c7-412c-bb73-0e70b0198d5a</vt:lpwstr>
  </property>
  <property fmtid="{D5CDD505-2E9C-101B-9397-08002B2CF9AE}" pid="10" name="MSIP_Label_112e00b9-34e2-4b26-a577-af1fd0f9f7ee_Owner">
    <vt:lpwstr>ronald.katoen@atos.net</vt:lpwstr>
  </property>
  <property fmtid="{D5CDD505-2E9C-101B-9397-08002B2CF9AE}" pid="11" name="MSIP_Label_112e00b9-34e2-4b26-a577-af1fd0f9f7ee_SetDate">
    <vt:lpwstr>2020-09-08T16:01:58.7598788Z</vt:lpwstr>
  </property>
  <property fmtid="{D5CDD505-2E9C-101B-9397-08002B2CF9AE}" pid="12" name="MSIP_Label_112e00b9-34e2-4b26-a577-af1fd0f9f7ee_Name">
    <vt:lpwstr>Atos For Internal Use</vt:lpwstr>
  </property>
  <property fmtid="{D5CDD505-2E9C-101B-9397-08002B2CF9AE}" pid="13" name="MSIP_Label_112e00b9-34e2-4b26-a577-af1fd0f9f7ee_Application">
    <vt:lpwstr>Microsoft Azure Information Protection</vt:lpwstr>
  </property>
  <property fmtid="{D5CDD505-2E9C-101B-9397-08002B2CF9AE}" pid="14" name="MSIP_Label_112e00b9-34e2-4b26-a577-af1fd0f9f7ee_ActionId">
    <vt:lpwstr>424a2b52-4f02-48d3-8062-821fe1e37dac</vt:lpwstr>
  </property>
  <property fmtid="{D5CDD505-2E9C-101B-9397-08002B2CF9AE}" pid="15" name="MSIP_Label_112e00b9-34e2-4b26-a577-af1fd0f9f7ee_Extended_MSFT_Method">
    <vt:lpwstr>Automatic</vt:lpwstr>
  </property>
  <property fmtid="{D5CDD505-2E9C-101B-9397-08002B2CF9AE}" pid="16" name="MSIP_Label_e463cba9-5f6c-478d-9329-7b2295e4e8ed_Enabled">
    <vt:lpwstr>True</vt:lpwstr>
  </property>
  <property fmtid="{D5CDD505-2E9C-101B-9397-08002B2CF9AE}" pid="17" name="MSIP_Label_e463cba9-5f6c-478d-9329-7b2295e4e8ed_SiteId">
    <vt:lpwstr>33440fc6-b7c7-412c-bb73-0e70b0198d5a</vt:lpwstr>
  </property>
  <property fmtid="{D5CDD505-2E9C-101B-9397-08002B2CF9AE}" pid="18" name="MSIP_Label_e463cba9-5f6c-478d-9329-7b2295e4e8ed_SetDate">
    <vt:lpwstr>2020-09-08T16:01:58.7598788Z</vt:lpwstr>
  </property>
  <property fmtid="{D5CDD505-2E9C-101B-9397-08002B2CF9AE}" pid="19" name="MSIP_Label_e463cba9-5f6c-478d-9329-7b2295e4e8ed_Name">
    <vt:lpwstr>Atos For Internal Use - All Employees</vt:lpwstr>
  </property>
  <property fmtid="{D5CDD505-2E9C-101B-9397-08002B2CF9AE}" pid="20" name="MSIP_Label_e463cba9-5f6c-478d-9329-7b2295e4e8ed_ActionId">
    <vt:lpwstr>424a2b52-4f02-48d3-8062-821fe1e37dac</vt:lpwstr>
  </property>
  <property fmtid="{D5CDD505-2E9C-101B-9397-08002B2CF9AE}" pid="21" name="MSIP_Label_e463cba9-5f6c-478d-9329-7b2295e4e8ed_Extended_MSFT_Method">
    <vt:lpwstr>Automatic</vt:lpwstr>
  </property>
  <property fmtid="{D5CDD505-2E9C-101B-9397-08002B2CF9AE}" pid="22" name="Sensitivity">
    <vt:lpwstr>Atos For Internal Use Atos For Internal Use - All Employees</vt:lpwstr>
  </property>
  <property fmtid="{D5CDD505-2E9C-101B-9397-08002B2CF9AE}" pid="23" name="ContentTypeId">
    <vt:lpwstr>0x01010012131DDA00996A4CBDE61C76361F8FBF</vt:lpwstr>
  </property>
  <property fmtid="{D5CDD505-2E9C-101B-9397-08002B2CF9AE}" pid="24" name="_dlc_DocIdItemGuid">
    <vt:lpwstr>ca1832d7-844d-4dd5-a28f-a3d78360e6d6</vt:lpwstr>
  </property>
</Properties>
</file>