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3" r:id="rId5"/>
    <p:sldId id="265" r:id="rId6"/>
    <p:sldId id="266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E"/>
    <a:srgbClr val="518BB3"/>
    <a:srgbClr val="F5A30F"/>
    <a:srgbClr val="990000"/>
    <a:srgbClr val="9999FF"/>
    <a:srgbClr val="0000FF"/>
    <a:srgbClr val="DDDDDD"/>
    <a:srgbClr val="FF00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 autoAdjust="0"/>
    <p:restoredTop sz="98401" autoAdjust="0"/>
  </p:normalViewPr>
  <p:slideViewPr>
    <p:cSldViewPr>
      <p:cViewPr>
        <p:scale>
          <a:sx n="66" d="100"/>
          <a:sy n="66" d="100"/>
        </p:scale>
        <p:origin x="-1616" y="-96"/>
      </p:cViewPr>
      <p:guideLst>
        <p:guide orient="horz" pos="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B538-C69A-B04C-9E8D-6E0E05422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F985720-F481-4AB0-8AF7-432CB9E99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1535668"/>
            <a:ext cx="6781800" cy="2133600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5913" y="3670856"/>
            <a:ext cx="6248400" cy="901144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09800"/>
            <a:ext cx="8305800" cy="1379537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81400"/>
            <a:ext cx="6248400" cy="1219200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72200" y="4964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(click to enter name)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62600" y="2590800"/>
            <a:ext cx="3429000" cy="2895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038600" cy="4411662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43000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562600" y="2590800"/>
            <a:ext cx="3429000" cy="2895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3008313" cy="704850"/>
          </a:xfrm>
        </p:spPr>
        <p:txBody>
          <a:bodyPr/>
          <a:lstStyle>
            <a:lvl1pPr algn="l">
              <a:defRPr sz="2000" b="1" baseline="0">
                <a:solidFill>
                  <a:srgbClr val="AC0625"/>
                </a:solidFill>
              </a:defRPr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143001"/>
            <a:ext cx="5111750" cy="43434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862137"/>
            <a:ext cx="3008313" cy="34718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648200"/>
            <a:ext cx="5486400" cy="56673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enter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2nd level caption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7543800" cy="762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19263"/>
            <a:ext cx="4038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719263"/>
            <a:ext cx="4038600" cy="2128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4000501"/>
            <a:ext cx="40386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>
          <a:solidFill>
            <a:schemeClr val="accent4">
              <a:lumMod val="10000"/>
            </a:schemeClr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400">
          <a:solidFill>
            <a:srgbClr val="161616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5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80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30112"/>
          <a:stretch/>
        </p:blipFill>
        <p:spPr>
          <a:xfrm>
            <a:off x="624113" y="0"/>
            <a:ext cx="8512629" cy="436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8153400" cy="2133600"/>
          </a:xfrm>
        </p:spPr>
        <p:txBody>
          <a:bodyPr/>
          <a:lstStyle/>
          <a:p>
            <a:r>
              <a:rPr lang="en-US" sz="4600" b="1" smtClean="0"/>
              <a:t>Application </a:t>
            </a:r>
            <a:r>
              <a:rPr lang="en-US" sz="4600" b="1" dirty="0"/>
              <a:t>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001" y="5105400"/>
            <a:ext cx="80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Hello World!</a:t>
            </a:r>
            <a:endParaRPr lang="en-US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Exercise 2: Hello World</a:t>
            </a:r>
          </a:p>
          <a:p>
            <a:r>
              <a:rPr lang="en-US" dirty="0" smtClean="0"/>
              <a:t>Reflection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 and Agenda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0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Progress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26400" cy="4267200"/>
          </a:xfrm>
        </p:spPr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2"/>
                </a:solidFill>
              </a:rPr>
              <a:t>Project 1: Integer </a:t>
            </a:r>
            <a:r>
              <a:rPr lang="en-US" dirty="0" smtClean="0">
                <a:solidFill>
                  <a:srgbClr val="000002"/>
                </a:solidFill>
              </a:rPr>
              <a:t>Calculator</a:t>
            </a: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2: Floating Point Calculator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Project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3: Calculator with Error Terms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4: Hangman  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5: Basic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6: Annotated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7: Enhanced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8851"/>
              </p:ext>
            </p:extLst>
          </p:nvPr>
        </p:nvGraphicFramePr>
        <p:xfrm>
          <a:off x="1676400" y="2057400"/>
          <a:ext cx="6705600" cy="159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  <a:gridCol w="3276600"/>
              </a:tblGrid>
              <a:tr h="34787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01: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LMS</a:t>
                      </a:r>
                      <a:endParaRPr lang="en-US" sz="1500" strike="sngStrike" dirty="0" smtClean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04: </a:t>
                      </a:r>
                      <a:r>
                        <a:rPr lang="en-US" sz="1500" strike="noStrike" baseline="0" dirty="0" smtClean="0">
                          <a:solidFill>
                            <a:srgbClr val="000002"/>
                          </a:solidFill>
                        </a:rPr>
                        <a:t> Binary Values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02:  Hello</a:t>
                      </a:r>
                      <a:r>
                        <a:rPr lang="en-US" sz="1500" strike="noStrike" baseline="0" dirty="0" smtClean="0">
                          <a:solidFill>
                            <a:srgbClr val="000002"/>
                          </a:solidFill>
                        </a:rPr>
                        <a:t> World!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05: Data Types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726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  <a:tabLst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03:  Compute Solid Object Volume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06: Computer Math Operators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00" strike="noStrike" baseline="0" dirty="0" smtClean="0">
                          <a:solidFill>
                            <a:srgbClr val="09090A"/>
                          </a:solidFill>
                        </a:rPr>
                        <a:t>Assessment #1 </a:t>
                      </a:r>
                      <a:endParaRPr lang="en-US" sz="1500" strike="noStrike" dirty="0" smtClean="0">
                        <a:solidFill>
                          <a:srgbClr val="09090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30 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Complete Exercise 02</a:t>
            </a:r>
          </a:p>
        </p:txBody>
      </p:sp>
    </p:spTree>
    <p:extLst>
      <p:ext uri="{BB962C8B-B14F-4D97-AF65-F5344CB8AC3E}">
        <p14:creationId xmlns:p14="http://schemas.microsoft.com/office/powerpoint/2010/main" val="36093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Why is Exercise 02 important?</a:t>
            </a:r>
          </a:p>
          <a:p>
            <a:r>
              <a:rPr lang="en-US" dirty="0"/>
              <a:t>What does Eclipse do?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Exercise Reflection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7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Project 1: Due </a:t>
            </a:r>
            <a:r>
              <a:rPr lang="en-US" dirty="0" smtClean="0"/>
              <a:t>on Class Day 06</a:t>
            </a:r>
            <a:endParaRPr lang="en-US" dirty="0" smtClean="0"/>
          </a:p>
          <a:p>
            <a:pPr lvl="1"/>
            <a:r>
              <a:rPr lang="en-US" dirty="0" smtClean="0"/>
              <a:t>Due by 8 </a:t>
            </a:r>
            <a:r>
              <a:rPr lang="en-US" dirty="0" smtClean="0"/>
              <a:t>p.m. via the LMS</a:t>
            </a:r>
            <a:endParaRPr lang="en-US" dirty="0"/>
          </a:p>
          <a:p>
            <a:r>
              <a:rPr lang="en-US" dirty="0" smtClean="0"/>
              <a:t>Reading </a:t>
            </a:r>
            <a:r>
              <a:rPr lang="en-US" dirty="0"/>
              <a:t>assignment: Complete by Class </a:t>
            </a:r>
            <a:r>
              <a:rPr lang="en-US" dirty="0" smtClean="0"/>
              <a:t>03</a:t>
            </a:r>
            <a:endParaRPr lang="en-US" dirty="0"/>
          </a:p>
          <a:p>
            <a:pPr lvl="2"/>
            <a:r>
              <a:rPr lang="en-US" dirty="0"/>
              <a:t>Chapters </a:t>
            </a:r>
            <a:r>
              <a:rPr lang="en-US" dirty="0" smtClean="0"/>
              <a:t>1-2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should you do if you have questions or get stuck?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Remember…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44"/>
  <p:tag name="ARTICULATE_PROJECT_OPEN" val="0"/>
</p:tagLst>
</file>

<file path=ppt/theme/theme1.xml><?xml version="1.0" encoding="utf-8"?>
<a:theme xmlns:a="http://schemas.openxmlformats.org/drawingml/2006/main" name="iCppt-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iCppt-1.potm</Template>
  <TotalTime>2278</TotalTime>
  <Words>378</Words>
  <Application>Microsoft Macintosh PowerPoint</Application>
  <PresentationFormat>On-screen Show (4:3)</PresentationFormat>
  <Paragraphs>63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iCppt-1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j.bachman@moodyint.com</dc:creator>
  <cp:lastModifiedBy>Andrea Zrimsek</cp:lastModifiedBy>
  <cp:revision>49</cp:revision>
  <cp:lastPrinted>2009-08-06T04:21:36Z</cp:lastPrinted>
  <dcterms:created xsi:type="dcterms:W3CDTF">2011-02-01T03:35:00Z</dcterms:created>
  <dcterms:modified xsi:type="dcterms:W3CDTF">2012-01-23T23:20:33Z</dcterms:modified>
</cp:coreProperties>
</file>