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69"/>
    <p:restoredTop sz="94409"/>
  </p:normalViewPr>
  <p:slideViewPr>
    <p:cSldViewPr snapToGrid="0" snapToObjects="1">
      <p:cViewPr>
        <p:scale>
          <a:sx n="79" d="100"/>
          <a:sy n="79" d="100"/>
        </p:scale>
        <p:origin x="59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9886-7BC0-5640-B745-22D875B0AA09}" type="datetimeFigureOut">
              <a:rPr lang="es-ES_tradnl" smtClean="0"/>
              <a:t>25/2/20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D851-091C-694D-B1A8-9754F6B18B4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492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9886-7BC0-5640-B745-22D875B0AA09}" type="datetimeFigureOut">
              <a:rPr lang="es-ES_tradnl" smtClean="0"/>
              <a:t>25/2/20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D851-091C-694D-B1A8-9754F6B18B4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67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9886-7BC0-5640-B745-22D875B0AA09}" type="datetimeFigureOut">
              <a:rPr lang="es-ES_tradnl" smtClean="0"/>
              <a:t>25/2/20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D851-091C-694D-B1A8-9754F6B18B4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611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9886-7BC0-5640-B745-22D875B0AA09}" type="datetimeFigureOut">
              <a:rPr lang="es-ES_tradnl" smtClean="0"/>
              <a:t>25/2/20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D851-091C-694D-B1A8-9754F6B18B4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138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9886-7BC0-5640-B745-22D875B0AA09}" type="datetimeFigureOut">
              <a:rPr lang="es-ES_tradnl" smtClean="0"/>
              <a:t>25/2/20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D851-091C-694D-B1A8-9754F6B18B4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598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9886-7BC0-5640-B745-22D875B0AA09}" type="datetimeFigureOut">
              <a:rPr lang="es-ES_tradnl" smtClean="0"/>
              <a:t>25/2/20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D851-091C-694D-B1A8-9754F6B18B4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556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9886-7BC0-5640-B745-22D875B0AA09}" type="datetimeFigureOut">
              <a:rPr lang="es-ES_tradnl" smtClean="0"/>
              <a:t>25/2/20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D851-091C-694D-B1A8-9754F6B18B4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988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9886-7BC0-5640-B745-22D875B0AA09}" type="datetimeFigureOut">
              <a:rPr lang="es-ES_tradnl" smtClean="0"/>
              <a:t>25/2/20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D851-091C-694D-B1A8-9754F6B18B4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380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9886-7BC0-5640-B745-22D875B0AA09}" type="datetimeFigureOut">
              <a:rPr lang="es-ES_tradnl" smtClean="0"/>
              <a:t>25/2/20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D851-091C-694D-B1A8-9754F6B18B4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819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9886-7BC0-5640-B745-22D875B0AA09}" type="datetimeFigureOut">
              <a:rPr lang="es-ES_tradnl" smtClean="0"/>
              <a:t>25/2/20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D851-091C-694D-B1A8-9754F6B18B4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767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9886-7BC0-5640-B745-22D875B0AA09}" type="datetimeFigureOut">
              <a:rPr lang="es-ES_tradnl" smtClean="0"/>
              <a:t>25/2/20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D851-091C-694D-B1A8-9754F6B18B4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927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29886-7BC0-5640-B745-22D875B0AA09}" type="datetimeFigureOut">
              <a:rPr lang="es-ES_tradnl" smtClean="0"/>
              <a:t>25/2/20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BD851-091C-694D-B1A8-9754F6B18B4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509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815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14400" y="97971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Slide</a:t>
            </a:r>
            <a:r>
              <a:rPr lang="es-ES_tradnl" dirty="0" smtClean="0"/>
              <a:t> 1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9193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0"/>
            <a:ext cx="11180306" cy="6858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186008" y="2331720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>
                <a:solidFill>
                  <a:schemeClr val="bg1"/>
                </a:solidFill>
              </a:rPr>
              <a:t>¿Quiénes </a:t>
            </a:r>
            <a:r>
              <a:rPr lang="es-ES_tradnl" dirty="0" smtClean="0">
                <a:solidFill>
                  <a:schemeClr val="bg1"/>
                </a:solidFill>
              </a:rPr>
              <a:t>somos?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731329" y="3037114"/>
            <a:ext cx="914400" cy="7511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CuadroTexto 5"/>
          <p:cNvSpPr txBox="1"/>
          <p:nvPr/>
        </p:nvSpPr>
        <p:spPr>
          <a:xfrm>
            <a:off x="4252900" y="3037114"/>
            <a:ext cx="37182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Tex, tex, tex, tex, tex, tex, tex, tex, tex,</a:t>
            </a:r>
          </a:p>
          <a:p>
            <a:r>
              <a:rPr lang="es-ES_tradnl" dirty="0" smtClean="0">
                <a:solidFill>
                  <a:schemeClr val="bg1"/>
                </a:solidFill>
              </a:rPr>
              <a:t>Tex, tex, tex, tex, tex, tex, tex, tex, tex,</a:t>
            </a:r>
          </a:p>
          <a:p>
            <a:r>
              <a:rPr lang="es-ES_tradnl" dirty="0" smtClean="0">
                <a:solidFill>
                  <a:schemeClr val="bg1"/>
                </a:solidFill>
              </a:rPr>
              <a:t>Tex, tex, tex, tex, tex, tex, tex, tex, tex,</a:t>
            </a:r>
          </a:p>
          <a:p>
            <a:r>
              <a:rPr lang="es-ES_tradnl" dirty="0" smtClean="0">
                <a:solidFill>
                  <a:schemeClr val="bg1"/>
                </a:solidFill>
              </a:rPr>
              <a:t>Tex, tex, tex, tex, tex, tex, tex, tex, tex,</a:t>
            </a:r>
          </a:p>
          <a:p>
            <a:r>
              <a:rPr lang="es-ES_tradnl" dirty="0" smtClean="0">
                <a:solidFill>
                  <a:schemeClr val="bg1"/>
                </a:solidFill>
              </a:rPr>
              <a:t>Tex, tex, tex, tex, tex, tex, tex, tex, tex,</a:t>
            </a:r>
          </a:p>
          <a:p>
            <a:endParaRPr lang="es-ES_tradnl" dirty="0">
              <a:solidFill>
                <a:schemeClr val="bg1"/>
              </a:solidFill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 flipH="1" flipV="1">
            <a:off x="1436914" y="963386"/>
            <a:ext cx="816429" cy="29508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190951" y="4280263"/>
            <a:ext cx="19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rgbClr val="FFFF00"/>
                </a:solidFill>
              </a:rPr>
              <a:t>Motivos de c</a:t>
            </a:r>
            <a:r>
              <a:rPr lang="es-ES" dirty="0" err="1" smtClean="0">
                <a:solidFill>
                  <a:srgbClr val="FFFF00"/>
                </a:solidFill>
              </a:rPr>
              <a:t>ámara</a:t>
            </a:r>
            <a:endParaRPr lang="es-ES" dirty="0" smtClean="0">
              <a:solidFill>
                <a:srgbClr val="FFFF00"/>
              </a:solidFill>
            </a:endParaRPr>
          </a:p>
          <a:p>
            <a:r>
              <a:rPr lang="es-ES" dirty="0" smtClean="0">
                <a:solidFill>
                  <a:srgbClr val="FFFF00"/>
                </a:solidFill>
              </a:rPr>
              <a:t>No de video</a:t>
            </a:r>
            <a:endParaRPr lang="es-ES_tradnl" dirty="0">
              <a:solidFill>
                <a:srgbClr val="FFFF00"/>
              </a:solidFill>
            </a:endParaRPr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2405744" y="963386"/>
            <a:ext cx="6091246" cy="310329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2558144" y="4219078"/>
            <a:ext cx="3173185" cy="205297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9055197" y="4308593"/>
            <a:ext cx="20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FF00"/>
                </a:solidFill>
              </a:rPr>
              <a:t>Fondo rojo a blanco</a:t>
            </a:r>
            <a:endParaRPr lang="es-ES_tradnl" dirty="0">
              <a:solidFill>
                <a:srgbClr val="FFFF0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449475" y="297027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 err="1" smtClean="0">
                <a:solidFill>
                  <a:schemeClr val="bg1"/>
                </a:solidFill>
              </a:rPr>
              <a:t>Slide</a:t>
            </a:r>
            <a:r>
              <a:rPr lang="es-ES_tradnl" sz="3600" dirty="0" smtClean="0">
                <a:solidFill>
                  <a:schemeClr val="bg1"/>
                </a:solidFill>
              </a:rPr>
              <a:t> 2</a:t>
            </a:r>
            <a:endParaRPr lang="es-ES_tradnl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80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957" y="-3699"/>
            <a:ext cx="6727031" cy="68580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657290" y="574613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 err="1" smtClean="0"/>
              <a:t>Slide</a:t>
            </a:r>
            <a:r>
              <a:rPr lang="es-ES_tradnl" sz="3600" dirty="0" smtClean="0"/>
              <a:t> 2</a:t>
            </a:r>
            <a:endParaRPr lang="es-ES_tradnl" sz="3600" dirty="0"/>
          </a:p>
        </p:txBody>
      </p:sp>
    </p:spTree>
    <p:extLst>
      <p:ext uri="{BB962C8B-B14F-4D97-AF65-F5344CB8AC3E}">
        <p14:creationId xmlns:p14="http://schemas.microsoft.com/office/powerpoint/2010/main" val="80130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657290" y="574613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 err="1" smtClean="0"/>
              <a:t>Slide</a:t>
            </a:r>
            <a:r>
              <a:rPr lang="es-ES_tradnl" sz="3600" dirty="0" smtClean="0"/>
              <a:t> 3</a:t>
            </a:r>
            <a:endParaRPr lang="es-ES_tradnl" sz="3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5" t="69286" r="69841" b="10476"/>
          <a:stretch/>
        </p:blipFill>
        <p:spPr>
          <a:xfrm>
            <a:off x="1365978" y="2922814"/>
            <a:ext cx="1628353" cy="138792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202076" y="1220944"/>
            <a:ext cx="1905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P</a:t>
            </a:r>
            <a:r>
              <a:rPr lang="es-ES_tradnl" sz="3600" dirty="0" smtClean="0"/>
              <a:t>aquetes</a:t>
            </a:r>
            <a:endParaRPr lang="es-ES_tradnl" sz="3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95" t="69286" r="27367" b="10476"/>
          <a:stretch/>
        </p:blipFill>
        <p:spPr>
          <a:xfrm>
            <a:off x="5567019" y="2922814"/>
            <a:ext cx="1387929" cy="138792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30" t="69286" r="6494" b="10476"/>
          <a:stretch/>
        </p:blipFill>
        <p:spPr>
          <a:xfrm>
            <a:off x="9527636" y="2922814"/>
            <a:ext cx="1404258" cy="1387929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73529" y="4617516"/>
            <a:ext cx="37182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Tex, tex, tex, tex, tex, tex, tex, tex, tex,</a:t>
            </a:r>
          </a:p>
          <a:p>
            <a:r>
              <a:rPr lang="es-ES_tradnl" dirty="0" smtClean="0"/>
              <a:t>Tex, tex, tex, tex, tex, tex, tex, tex, tex,</a:t>
            </a:r>
          </a:p>
          <a:p>
            <a:r>
              <a:rPr lang="es-ES_tradnl" dirty="0" smtClean="0"/>
              <a:t>Tex, tex, tex, tex, tex, tex, tex, tex, tex,</a:t>
            </a:r>
          </a:p>
          <a:p>
            <a:r>
              <a:rPr lang="es-ES_tradnl" dirty="0" smtClean="0"/>
              <a:t>Tex, tex, tex, tex, tex, tex, tex, tex, tex,</a:t>
            </a:r>
          </a:p>
          <a:p>
            <a:r>
              <a:rPr lang="es-ES_tradnl" dirty="0" smtClean="0"/>
              <a:t>Tex, tex, tex, tex, tex, tex, tex, tex, tex,</a:t>
            </a:r>
          </a:p>
          <a:p>
            <a:endParaRPr lang="es-ES_tradnl" dirty="0"/>
          </a:p>
        </p:txBody>
      </p:sp>
      <p:sp>
        <p:nvSpPr>
          <p:cNvPr id="9" name="CuadroTexto 8"/>
          <p:cNvSpPr txBox="1"/>
          <p:nvPr/>
        </p:nvSpPr>
        <p:spPr>
          <a:xfrm>
            <a:off x="4401852" y="4617516"/>
            <a:ext cx="37182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Tex, tex, tex, tex, tex, tex, tex, tex, tex,</a:t>
            </a:r>
          </a:p>
          <a:p>
            <a:r>
              <a:rPr lang="es-ES_tradnl" dirty="0" smtClean="0"/>
              <a:t>Tex, tex, tex, tex, tex, tex, tex, tex, tex,</a:t>
            </a:r>
          </a:p>
          <a:p>
            <a:r>
              <a:rPr lang="es-ES_tradnl" dirty="0" smtClean="0"/>
              <a:t>Tex, tex, tex, tex, tex, tex, tex, tex, tex,</a:t>
            </a:r>
          </a:p>
          <a:p>
            <a:r>
              <a:rPr lang="es-ES_tradnl" dirty="0" smtClean="0"/>
              <a:t>Tex, tex, tex, tex, tex, tex, tex, tex, tex,</a:t>
            </a:r>
          </a:p>
          <a:p>
            <a:r>
              <a:rPr lang="es-ES_tradnl" dirty="0" smtClean="0"/>
              <a:t>Tex, tex, tex, tex, tex, tex, tex, tex, tex,</a:t>
            </a:r>
          </a:p>
          <a:p>
            <a:endParaRPr lang="es-ES_tradnl" dirty="0"/>
          </a:p>
        </p:txBody>
      </p:sp>
      <p:sp>
        <p:nvSpPr>
          <p:cNvPr id="10" name="CuadroTexto 9"/>
          <p:cNvSpPr txBox="1"/>
          <p:nvPr/>
        </p:nvSpPr>
        <p:spPr>
          <a:xfrm>
            <a:off x="8171703" y="4617516"/>
            <a:ext cx="37182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Tex, tex, tex, tex, tex, tex, tex, tex, tex,</a:t>
            </a:r>
          </a:p>
          <a:p>
            <a:r>
              <a:rPr lang="es-ES_tradnl" dirty="0" smtClean="0"/>
              <a:t>Tex, tex, tex, tex, tex, tex, tex, tex, tex,</a:t>
            </a:r>
          </a:p>
          <a:p>
            <a:r>
              <a:rPr lang="es-ES_tradnl" dirty="0" smtClean="0"/>
              <a:t>Tex, tex, tex, tex, tex, tex, tex, tex, tex,</a:t>
            </a:r>
          </a:p>
          <a:p>
            <a:r>
              <a:rPr lang="es-ES_tradnl" dirty="0" smtClean="0"/>
              <a:t>Tex, tex, tex, tex, tex, tex, tex, tex, tex,</a:t>
            </a:r>
          </a:p>
          <a:p>
            <a:r>
              <a:rPr lang="es-ES_tradnl" dirty="0" smtClean="0"/>
              <a:t>Tex, tex, tex, tex, tex, tex, tex, tex, tex,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9351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673619" y="574613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 err="1" smtClean="0"/>
              <a:t>Slide</a:t>
            </a:r>
            <a:r>
              <a:rPr lang="es-ES_tradnl" sz="3600" dirty="0" smtClean="0"/>
              <a:t> 4</a:t>
            </a:r>
            <a:endParaRPr lang="es-ES_tradnl" sz="3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0"/>
            <a:ext cx="57834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0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386</Words>
  <Application>Microsoft Macintosh PowerPoint</Application>
  <PresentationFormat>Panorámica</PresentationFormat>
  <Paragraphs>30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3</cp:revision>
  <dcterms:created xsi:type="dcterms:W3CDTF">2020-02-26T00:58:57Z</dcterms:created>
  <dcterms:modified xsi:type="dcterms:W3CDTF">2020-02-26T01:23:09Z</dcterms:modified>
</cp:coreProperties>
</file>