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4" r:id="rId8"/>
    <p:sldId id="262" r:id="rId9"/>
    <p:sldId id="265" r:id="rId10"/>
    <p:sldId id="266" r:id="rId11"/>
    <p:sldId id="267" r:id="rId12"/>
    <p:sldId id="268" r:id="rId13"/>
    <p:sldId id="269" r:id="rId14"/>
    <p:sldId id="270" r:id="rId15"/>
    <p:sldId id="271" r:id="rId1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8A776C-E3AB-4796-815A-98B83A0F776C}" v="5" dt="2023-05-22T16:49:55.1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73" autoAdjust="0"/>
  </p:normalViewPr>
  <p:slideViewPr>
    <p:cSldViewPr snapToGrid="0">
      <p:cViewPr varScale="1">
        <p:scale>
          <a:sx n="104" d="100"/>
          <a:sy n="104" d="100"/>
        </p:scale>
        <p:origin x="13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uardo fernandez castilla" userId="700115806c1b975d" providerId="LiveId" clId="{6C8A776C-E3AB-4796-815A-98B83A0F776C}"/>
    <pc:docChg chg="undo custSel addSld modSld">
      <pc:chgData name="eduardo fernandez castilla" userId="700115806c1b975d" providerId="LiveId" clId="{6C8A776C-E3AB-4796-815A-98B83A0F776C}" dt="2023-05-22T17:03:40.968" v="2553" actId="20577"/>
      <pc:docMkLst>
        <pc:docMk/>
      </pc:docMkLst>
      <pc:sldChg chg="addSp modSp new mod setBg">
        <pc:chgData name="eduardo fernandez castilla" userId="700115806c1b975d" providerId="LiveId" clId="{6C8A776C-E3AB-4796-815A-98B83A0F776C}" dt="2023-05-22T15:37:35.250" v="38" actId="26606"/>
        <pc:sldMkLst>
          <pc:docMk/>
          <pc:sldMk cId="1303360117" sldId="266"/>
        </pc:sldMkLst>
        <pc:spChg chg="mod">
          <ac:chgData name="eduardo fernandez castilla" userId="700115806c1b975d" providerId="LiveId" clId="{6C8A776C-E3AB-4796-815A-98B83A0F776C}" dt="2023-05-22T15:37:35.250" v="38" actId="26606"/>
          <ac:spMkLst>
            <pc:docMk/>
            <pc:sldMk cId="1303360117" sldId="266"/>
            <ac:spMk id="2" creationId="{24647205-CC1E-D8C4-2846-8774ED352AC6}"/>
          </ac:spMkLst>
        </pc:spChg>
        <pc:spChg chg="mod">
          <ac:chgData name="eduardo fernandez castilla" userId="700115806c1b975d" providerId="LiveId" clId="{6C8A776C-E3AB-4796-815A-98B83A0F776C}" dt="2023-05-22T15:37:35.250" v="38" actId="26606"/>
          <ac:spMkLst>
            <pc:docMk/>
            <pc:sldMk cId="1303360117" sldId="266"/>
            <ac:spMk id="3" creationId="{85A1EB6D-0824-5244-356F-C022A08038AB}"/>
          </ac:spMkLst>
        </pc:spChg>
        <pc:spChg chg="add">
          <ac:chgData name="eduardo fernandez castilla" userId="700115806c1b975d" providerId="LiveId" clId="{6C8A776C-E3AB-4796-815A-98B83A0F776C}" dt="2023-05-22T15:37:35.250" v="38" actId="26606"/>
          <ac:spMkLst>
            <pc:docMk/>
            <pc:sldMk cId="1303360117" sldId="266"/>
            <ac:spMk id="1031" creationId="{A3B168A7-66FE-4359-9866-CBB841A729E6}"/>
          </ac:spMkLst>
        </pc:spChg>
        <pc:picChg chg="add mod">
          <ac:chgData name="eduardo fernandez castilla" userId="700115806c1b975d" providerId="LiveId" clId="{6C8A776C-E3AB-4796-815A-98B83A0F776C}" dt="2023-05-22T15:37:35.250" v="38" actId="26606"/>
          <ac:picMkLst>
            <pc:docMk/>
            <pc:sldMk cId="1303360117" sldId="266"/>
            <ac:picMk id="1026" creationId="{FBE9072E-D5F5-D95C-1CE8-53FA3AF5D264}"/>
          </ac:picMkLst>
        </pc:picChg>
        <pc:cxnChg chg="add">
          <ac:chgData name="eduardo fernandez castilla" userId="700115806c1b975d" providerId="LiveId" clId="{6C8A776C-E3AB-4796-815A-98B83A0F776C}" dt="2023-05-22T15:37:35.250" v="38" actId="26606"/>
          <ac:cxnSpMkLst>
            <pc:docMk/>
            <pc:sldMk cId="1303360117" sldId="266"/>
            <ac:cxnSpMk id="1033" creationId="{F0748755-DDBC-46D0-91EC-1212A8EE2B40}"/>
          </ac:cxnSpMkLst>
        </pc:cxnChg>
      </pc:sldChg>
      <pc:sldChg chg="addSp delSp modSp new mod setBg">
        <pc:chgData name="eduardo fernandez castilla" userId="700115806c1b975d" providerId="LiveId" clId="{6C8A776C-E3AB-4796-815A-98B83A0F776C}" dt="2023-05-22T16:02:01.073" v="754" actId="1076"/>
        <pc:sldMkLst>
          <pc:docMk/>
          <pc:sldMk cId="3883728694" sldId="267"/>
        </pc:sldMkLst>
        <pc:spChg chg="mod">
          <ac:chgData name="eduardo fernandez castilla" userId="700115806c1b975d" providerId="LiveId" clId="{6C8A776C-E3AB-4796-815A-98B83A0F776C}" dt="2023-05-22T16:01:58.776" v="753" actId="26606"/>
          <ac:spMkLst>
            <pc:docMk/>
            <pc:sldMk cId="3883728694" sldId="267"/>
            <ac:spMk id="2" creationId="{84974C35-4A14-B93B-AB8C-F734E747607F}"/>
          </ac:spMkLst>
        </pc:spChg>
        <pc:spChg chg="mod">
          <ac:chgData name="eduardo fernandez castilla" userId="700115806c1b975d" providerId="LiveId" clId="{6C8A776C-E3AB-4796-815A-98B83A0F776C}" dt="2023-05-22T16:01:58.776" v="753" actId="26606"/>
          <ac:spMkLst>
            <pc:docMk/>
            <pc:sldMk cId="3883728694" sldId="267"/>
            <ac:spMk id="3" creationId="{BB3462F5-D43B-494B-1649-1DE6C443A042}"/>
          </ac:spMkLst>
        </pc:spChg>
        <pc:spChg chg="add del">
          <ac:chgData name="eduardo fernandez castilla" userId="700115806c1b975d" providerId="LiveId" clId="{6C8A776C-E3AB-4796-815A-98B83A0F776C}" dt="2023-05-22T16:01:58.773" v="752" actId="26606"/>
          <ac:spMkLst>
            <pc:docMk/>
            <pc:sldMk cId="3883728694" sldId="267"/>
            <ac:spMk id="10" creationId="{A3B168A7-66FE-4359-9866-CBB841A729E6}"/>
          </ac:spMkLst>
        </pc:spChg>
        <pc:spChg chg="add">
          <ac:chgData name="eduardo fernandez castilla" userId="700115806c1b975d" providerId="LiveId" clId="{6C8A776C-E3AB-4796-815A-98B83A0F776C}" dt="2023-05-22T16:01:58.776" v="753" actId="26606"/>
          <ac:spMkLst>
            <pc:docMk/>
            <pc:sldMk cId="3883728694" sldId="267"/>
            <ac:spMk id="14" creationId="{40DC026F-444B-46C9-BCBE-329183BF5FE0}"/>
          </ac:spMkLst>
        </pc:spChg>
        <pc:picChg chg="add mod">
          <ac:chgData name="eduardo fernandez castilla" userId="700115806c1b975d" providerId="LiveId" clId="{6C8A776C-E3AB-4796-815A-98B83A0F776C}" dt="2023-05-22T16:02:01.073" v="754" actId="1076"/>
          <ac:picMkLst>
            <pc:docMk/>
            <pc:sldMk cId="3883728694" sldId="267"/>
            <ac:picMk id="5" creationId="{3D693F4C-53C9-7C03-DF99-D8509C93A7A0}"/>
          </ac:picMkLst>
        </pc:picChg>
        <pc:cxnChg chg="add del">
          <ac:chgData name="eduardo fernandez castilla" userId="700115806c1b975d" providerId="LiveId" clId="{6C8A776C-E3AB-4796-815A-98B83A0F776C}" dt="2023-05-22T16:01:58.773" v="752" actId="26606"/>
          <ac:cxnSpMkLst>
            <pc:docMk/>
            <pc:sldMk cId="3883728694" sldId="267"/>
            <ac:cxnSpMk id="12" creationId="{F0748755-DDBC-46D0-91EC-1212A8EE2B40}"/>
          </ac:cxnSpMkLst>
        </pc:cxnChg>
        <pc:cxnChg chg="add">
          <ac:chgData name="eduardo fernandez castilla" userId="700115806c1b975d" providerId="LiveId" clId="{6C8A776C-E3AB-4796-815A-98B83A0F776C}" dt="2023-05-22T16:01:58.776" v="753" actId="26606"/>
          <ac:cxnSpMkLst>
            <pc:docMk/>
            <pc:sldMk cId="3883728694" sldId="267"/>
            <ac:cxnSpMk id="15" creationId="{F0748755-DDBC-46D0-91EC-1212A8EE2B40}"/>
          </ac:cxnSpMkLst>
        </pc:cxnChg>
      </pc:sldChg>
      <pc:sldChg chg="addSp delSp modSp new mod setBg">
        <pc:chgData name="eduardo fernandez castilla" userId="700115806c1b975d" providerId="LiveId" clId="{6C8A776C-E3AB-4796-815A-98B83A0F776C}" dt="2023-05-22T16:15:16.111" v="1119" actId="14100"/>
        <pc:sldMkLst>
          <pc:docMk/>
          <pc:sldMk cId="638031428" sldId="268"/>
        </pc:sldMkLst>
        <pc:spChg chg="mod">
          <ac:chgData name="eduardo fernandez castilla" userId="700115806c1b975d" providerId="LiveId" clId="{6C8A776C-E3AB-4796-815A-98B83A0F776C}" dt="2023-05-22T16:15:16.111" v="1119" actId="14100"/>
          <ac:spMkLst>
            <pc:docMk/>
            <pc:sldMk cId="638031428" sldId="268"/>
            <ac:spMk id="2" creationId="{B8B3D589-51B3-0F46-5B1E-7BF6B63B578C}"/>
          </ac:spMkLst>
        </pc:spChg>
        <pc:spChg chg="add del mod">
          <ac:chgData name="eduardo fernandez castilla" userId="700115806c1b975d" providerId="LiveId" clId="{6C8A776C-E3AB-4796-815A-98B83A0F776C}" dt="2023-05-22T16:14:16.630" v="1082" actId="20577"/>
          <ac:spMkLst>
            <pc:docMk/>
            <pc:sldMk cId="638031428" sldId="268"/>
            <ac:spMk id="3" creationId="{A0889D27-C524-8CAE-08FA-141B8D34C66F}"/>
          </ac:spMkLst>
        </pc:spChg>
        <pc:spChg chg="add">
          <ac:chgData name="eduardo fernandez castilla" userId="700115806c1b975d" providerId="LiveId" clId="{6C8A776C-E3AB-4796-815A-98B83A0F776C}" dt="2023-05-22T16:03:01.212" v="792" actId="26606"/>
          <ac:spMkLst>
            <pc:docMk/>
            <pc:sldMk cId="638031428" sldId="268"/>
            <ac:spMk id="11" creationId="{511C99DC-C3C5-4EBE-91DD-345109C3D6E0}"/>
          </ac:spMkLst>
        </pc:spChg>
        <pc:spChg chg="add del">
          <ac:chgData name="eduardo fernandez castilla" userId="700115806c1b975d" providerId="LiveId" clId="{6C8A776C-E3AB-4796-815A-98B83A0F776C}" dt="2023-05-22T16:02:54.282" v="781" actId="26606"/>
          <ac:spMkLst>
            <pc:docMk/>
            <pc:sldMk cId="638031428" sldId="268"/>
            <ac:spMk id="12" creationId="{511C99DC-C3C5-4EBE-91DD-345109C3D6E0}"/>
          </ac:spMkLst>
        </pc:spChg>
        <pc:picChg chg="add del mod ord">
          <ac:chgData name="eduardo fernandez castilla" userId="700115806c1b975d" providerId="LiveId" clId="{6C8A776C-E3AB-4796-815A-98B83A0F776C}" dt="2023-05-22T16:02:55.504" v="783" actId="22"/>
          <ac:picMkLst>
            <pc:docMk/>
            <pc:sldMk cId="638031428" sldId="268"/>
            <ac:picMk id="5" creationId="{47AA33F5-4BB9-59FC-B5B4-458A9C6F7DA7}"/>
          </ac:picMkLst>
        </pc:picChg>
        <pc:picChg chg="add mod">
          <ac:chgData name="eduardo fernandez castilla" userId="700115806c1b975d" providerId="LiveId" clId="{6C8A776C-E3AB-4796-815A-98B83A0F776C}" dt="2023-05-22T16:15:12.858" v="1118" actId="1076"/>
          <ac:picMkLst>
            <pc:docMk/>
            <pc:sldMk cId="638031428" sldId="268"/>
            <ac:picMk id="7" creationId="{23235973-0061-118D-005C-0EED1E283B63}"/>
          </ac:picMkLst>
        </pc:picChg>
        <pc:cxnChg chg="add">
          <ac:chgData name="eduardo fernandez castilla" userId="700115806c1b975d" providerId="LiveId" clId="{6C8A776C-E3AB-4796-815A-98B83A0F776C}" dt="2023-05-22T16:03:01.212" v="792" actId="26606"/>
          <ac:cxnSpMkLst>
            <pc:docMk/>
            <pc:sldMk cId="638031428" sldId="268"/>
            <ac:cxnSpMk id="9" creationId="{D8689CE0-64D2-447C-9C1F-872D111D8AC3}"/>
          </ac:cxnSpMkLst>
        </pc:cxnChg>
        <pc:cxnChg chg="add del">
          <ac:chgData name="eduardo fernandez castilla" userId="700115806c1b975d" providerId="LiveId" clId="{6C8A776C-E3AB-4796-815A-98B83A0F776C}" dt="2023-05-22T16:02:54.282" v="781" actId="26606"/>
          <ac:cxnSpMkLst>
            <pc:docMk/>
            <pc:sldMk cId="638031428" sldId="268"/>
            <ac:cxnSpMk id="10" creationId="{D8689CE0-64D2-447C-9C1F-872D111D8AC3}"/>
          </ac:cxnSpMkLst>
        </pc:cxnChg>
        <pc:cxnChg chg="add del">
          <ac:chgData name="eduardo fernandez castilla" userId="700115806c1b975d" providerId="LiveId" clId="{6C8A776C-E3AB-4796-815A-98B83A0F776C}" dt="2023-05-22T16:02:54.282" v="781" actId="26606"/>
          <ac:cxnSpMkLst>
            <pc:docMk/>
            <pc:sldMk cId="638031428" sldId="268"/>
            <ac:cxnSpMk id="14" creationId="{B0AA360F-DECB-4836-8FB6-22C4BC3FB02D}"/>
          </ac:cxnSpMkLst>
        </pc:cxnChg>
        <pc:cxnChg chg="add">
          <ac:chgData name="eduardo fernandez castilla" userId="700115806c1b975d" providerId="LiveId" clId="{6C8A776C-E3AB-4796-815A-98B83A0F776C}" dt="2023-05-22T16:03:01.212" v="792" actId="26606"/>
          <ac:cxnSpMkLst>
            <pc:docMk/>
            <pc:sldMk cId="638031428" sldId="268"/>
            <ac:cxnSpMk id="16" creationId="{B0AA360F-DECB-4836-8FB6-22C4BC3FB02D}"/>
          </ac:cxnSpMkLst>
        </pc:cxnChg>
      </pc:sldChg>
      <pc:sldChg chg="addSp delSp modSp new mod setBg">
        <pc:chgData name="eduardo fernandez castilla" userId="700115806c1b975d" providerId="LiveId" clId="{6C8A776C-E3AB-4796-815A-98B83A0F776C}" dt="2023-05-22T16:39:13.220" v="1467" actId="26606"/>
        <pc:sldMkLst>
          <pc:docMk/>
          <pc:sldMk cId="3455696457" sldId="269"/>
        </pc:sldMkLst>
        <pc:spChg chg="mod">
          <ac:chgData name="eduardo fernandez castilla" userId="700115806c1b975d" providerId="LiveId" clId="{6C8A776C-E3AB-4796-815A-98B83A0F776C}" dt="2023-05-22T16:39:13.220" v="1467" actId="26606"/>
          <ac:spMkLst>
            <pc:docMk/>
            <pc:sldMk cId="3455696457" sldId="269"/>
            <ac:spMk id="2" creationId="{683BCD1E-BF2E-A1CC-030B-1A4DBB484233}"/>
          </ac:spMkLst>
        </pc:spChg>
        <pc:spChg chg="del">
          <ac:chgData name="eduardo fernandez castilla" userId="700115806c1b975d" providerId="LiveId" clId="{6C8A776C-E3AB-4796-815A-98B83A0F776C}" dt="2023-05-22T16:31:03.644" v="1153"/>
          <ac:spMkLst>
            <pc:docMk/>
            <pc:sldMk cId="3455696457" sldId="269"/>
            <ac:spMk id="3" creationId="{B884F706-C027-CA3E-74DD-80945D083B2D}"/>
          </ac:spMkLst>
        </pc:spChg>
        <pc:spChg chg="add mod">
          <ac:chgData name="eduardo fernandez castilla" userId="700115806c1b975d" providerId="LiveId" clId="{6C8A776C-E3AB-4796-815A-98B83A0F776C}" dt="2023-05-22T16:39:13.220" v="1467" actId="26606"/>
          <ac:spMkLst>
            <pc:docMk/>
            <pc:sldMk cId="3455696457" sldId="269"/>
            <ac:spMk id="4" creationId="{0DFCA175-BCB7-C216-22C6-44E872E3116D}"/>
          </ac:spMkLst>
        </pc:spChg>
        <pc:spChg chg="add">
          <ac:chgData name="eduardo fernandez castilla" userId="700115806c1b975d" providerId="LiveId" clId="{6C8A776C-E3AB-4796-815A-98B83A0F776C}" dt="2023-05-22T16:39:13.220" v="1467" actId="26606"/>
          <ac:spMkLst>
            <pc:docMk/>
            <pc:sldMk cId="3455696457" sldId="269"/>
            <ac:spMk id="2055" creationId="{A3B168A7-66FE-4359-9866-CBB841A729E6}"/>
          </ac:spMkLst>
        </pc:spChg>
        <pc:picChg chg="add mod">
          <ac:chgData name="eduardo fernandez castilla" userId="700115806c1b975d" providerId="LiveId" clId="{6C8A776C-E3AB-4796-815A-98B83A0F776C}" dt="2023-05-22T16:39:13.220" v="1467" actId="26606"/>
          <ac:picMkLst>
            <pc:docMk/>
            <pc:sldMk cId="3455696457" sldId="269"/>
            <ac:picMk id="2050" creationId="{DACE3F1F-1DF5-8875-E7FE-57B87C87D61D}"/>
          </ac:picMkLst>
        </pc:picChg>
        <pc:cxnChg chg="add">
          <ac:chgData name="eduardo fernandez castilla" userId="700115806c1b975d" providerId="LiveId" clId="{6C8A776C-E3AB-4796-815A-98B83A0F776C}" dt="2023-05-22T16:39:13.220" v="1467" actId="26606"/>
          <ac:cxnSpMkLst>
            <pc:docMk/>
            <pc:sldMk cId="3455696457" sldId="269"/>
            <ac:cxnSpMk id="2057" creationId="{F0748755-DDBC-46D0-91EC-1212A8EE2B40}"/>
          </ac:cxnSpMkLst>
        </pc:cxnChg>
      </pc:sldChg>
      <pc:sldChg chg="addSp delSp modSp add mod setBg delDesignElem">
        <pc:chgData name="eduardo fernandez castilla" userId="700115806c1b975d" providerId="LiveId" clId="{6C8A776C-E3AB-4796-815A-98B83A0F776C}" dt="2023-05-22T16:51:40.944" v="1657" actId="22"/>
        <pc:sldMkLst>
          <pc:docMk/>
          <pc:sldMk cId="937566201" sldId="270"/>
        </pc:sldMkLst>
        <pc:spChg chg="mod">
          <ac:chgData name="eduardo fernandez castilla" userId="700115806c1b975d" providerId="LiveId" clId="{6C8A776C-E3AB-4796-815A-98B83A0F776C}" dt="2023-05-22T16:51:01.399" v="1585" actId="26606"/>
          <ac:spMkLst>
            <pc:docMk/>
            <pc:sldMk cId="937566201" sldId="270"/>
            <ac:spMk id="2" creationId="{B8B3D589-51B3-0F46-5B1E-7BF6B63B578C}"/>
          </ac:spMkLst>
        </pc:spChg>
        <pc:spChg chg="mod">
          <ac:chgData name="eduardo fernandez castilla" userId="700115806c1b975d" providerId="LiveId" clId="{6C8A776C-E3AB-4796-815A-98B83A0F776C}" dt="2023-05-22T16:51:27.975" v="1655" actId="313"/>
          <ac:spMkLst>
            <pc:docMk/>
            <pc:sldMk cId="937566201" sldId="270"/>
            <ac:spMk id="3" creationId="{A0889D27-C524-8CAE-08FA-141B8D34C66F}"/>
          </ac:spMkLst>
        </pc:spChg>
        <pc:spChg chg="add">
          <ac:chgData name="eduardo fernandez castilla" userId="700115806c1b975d" providerId="LiveId" clId="{6C8A776C-E3AB-4796-815A-98B83A0F776C}" dt="2023-05-22T16:51:01.399" v="1585" actId="26606"/>
          <ac:spMkLst>
            <pc:docMk/>
            <pc:sldMk cId="937566201" sldId="270"/>
            <ac:spMk id="10" creationId="{A3B168A7-66FE-4359-9866-CBB841A729E6}"/>
          </ac:spMkLst>
        </pc:spChg>
        <pc:spChg chg="del">
          <ac:chgData name="eduardo fernandez castilla" userId="700115806c1b975d" providerId="LiveId" clId="{6C8A776C-E3AB-4796-815A-98B83A0F776C}" dt="2023-05-22T16:49:55.152" v="1469"/>
          <ac:spMkLst>
            <pc:docMk/>
            <pc:sldMk cId="937566201" sldId="270"/>
            <ac:spMk id="11" creationId="{511C99DC-C3C5-4EBE-91DD-345109C3D6E0}"/>
          </ac:spMkLst>
        </pc:spChg>
        <pc:picChg chg="add mod">
          <ac:chgData name="eduardo fernandez castilla" userId="700115806c1b975d" providerId="LiveId" clId="{6C8A776C-E3AB-4796-815A-98B83A0F776C}" dt="2023-05-22T16:51:01.399" v="1585" actId="26606"/>
          <ac:picMkLst>
            <pc:docMk/>
            <pc:sldMk cId="937566201" sldId="270"/>
            <ac:picMk id="5" creationId="{9497FE9B-F3B6-BC81-4C5C-D76398638208}"/>
          </ac:picMkLst>
        </pc:picChg>
        <pc:picChg chg="del">
          <ac:chgData name="eduardo fernandez castilla" userId="700115806c1b975d" providerId="LiveId" clId="{6C8A776C-E3AB-4796-815A-98B83A0F776C}" dt="2023-05-22T16:50:49.302" v="1581" actId="478"/>
          <ac:picMkLst>
            <pc:docMk/>
            <pc:sldMk cId="937566201" sldId="270"/>
            <ac:picMk id="7" creationId="{23235973-0061-118D-005C-0EED1E283B63}"/>
          </ac:picMkLst>
        </pc:picChg>
        <pc:picChg chg="add del">
          <ac:chgData name="eduardo fernandez castilla" userId="700115806c1b975d" providerId="LiveId" clId="{6C8A776C-E3AB-4796-815A-98B83A0F776C}" dt="2023-05-22T16:51:40.944" v="1657" actId="22"/>
          <ac:picMkLst>
            <pc:docMk/>
            <pc:sldMk cId="937566201" sldId="270"/>
            <ac:picMk id="8" creationId="{0308FD62-5041-F3A7-92E6-9D827FE0B831}"/>
          </ac:picMkLst>
        </pc:picChg>
        <pc:cxnChg chg="del">
          <ac:chgData name="eduardo fernandez castilla" userId="700115806c1b975d" providerId="LiveId" clId="{6C8A776C-E3AB-4796-815A-98B83A0F776C}" dt="2023-05-22T16:49:55.152" v="1469"/>
          <ac:cxnSpMkLst>
            <pc:docMk/>
            <pc:sldMk cId="937566201" sldId="270"/>
            <ac:cxnSpMk id="9" creationId="{D8689CE0-64D2-447C-9C1F-872D111D8AC3}"/>
          </ac:cxnSpMkLst>
        </pc:cxnChg>
        <pc:cxnChg chg="add">
          <ac:chgData name="eduardo fernandez castilla" userId="700115806c1b975d" providerId="LiveId" clId="{6C8A776C-E3AB-4796-815A-98B83A0F776C}" dt="2023-05-22T16:51:01.399" v="1585" actId="26606"/>
          <ac:cxnSpMkLst>
            <pc:docMk/>
            <pc:sldMk cId="937566201" sldId="270"/>
            <ac:cxnSpMk id="12" creationId="{F0748755-DDBC-46D0-91EC-1212A8EE2B40}"/>
          </ac:cxnSpMkLst>
        </pc:cxnChg>
        <pc:cxnChg chg="del">
          <ac:chgData name="eduardo fernandez castilla" userId="700115806c1b975d" providerId="LiveId" clId="{6C8A776C-E3AB-4796-815A-98B83A0F776C}" dt="2023-05-22T16:49:55.152" v="1469"/>
          <ac:cxnSpMkLst>
            <pc:docMk/>
            <pc:sldMk cId="937566201" sldId="270"/>
            <ac:cxnSpMk id="16" creationId="{B0AA360F-DECB-4836-8FB6-22C4BC3FB02D}"/>
          </ac:cxnSpMkLst>
        </pc:cxnChg>
      </pc:sldChg>
      <pc:sldChg chg="modSp new mod">
        <pc:chgData name="eduardo fernandez castilla" userId="700115806c1b975d" providerId="LiveId" clId="{6C8A776C-E3AB-4796-815A-98B83A0F776C}" dt="2023-05-22T17:03:40.968" v="2553" actId="20577"/>
        <pc:sldMkLst>
          <pc:docMk/>
          <pc:sldMk cId="538931594" sldId="271"/>
        </pc:sldMkLst>
        <pc:spChg chg="mod">
          <ac:chgData name="eduardo fernandez castilla" userId="700115806c1b975d" providerId="LiveId" clId="{6C8A776C-E3AB-4796-815A-98B83A0F776C}" dt="2023-05-22T16:51:46.182" v="1670" actId="20577"/>
          <ac:spMkLst>
            <pc:docMk/>
            <pc:sldMk cId="538931594" sldId="271"/>
            <ac:spMk id="2" creationId="{66C7D01F-A74A-C32C-B257-7E99C5883002}"/>
          </ac:spMkLst>
        </pc:spChg>
        <pc:spChg chg="mod">
          <ac:chgData name="eduardo fernandez castilla" userId="700115806c1b975d" providerId="LiveId" clId="{6C8A776C-E3AB-4796-815A-98B83A0F776C}" dt="2023-05-22T17:03:40.968" v="2553" actId="20577"/>
          <ac:spMkLst>
            <pc:docMk/>
            <pc:sldMk cId="538931594" sldId="271"/>
            <ac:spMk id="3" creationId="{01B5E679-FC92-B543-7EE2-C3A2576EDA2E}"/>
          </ac:spMkLst>
        </pc:spChg>
      </pc:sldChg>
    </pc:docChg>
  </pc:docChgLst>
  <pc:docChgLst>
    <pc:chgData name="eduardo fernandez castilla" userId="700115806c1b975d" providerId="LiveId" clId="{2F227679-3B74-403A-9D57-E0B54CFE3EDF}"/>
    <pc:docChg chg="undo custSel addSld delSld modSld">
      <pc:chgData name="eduardo fernandez castilla" userId="700115806c1b975d" providerId="LiveId" clId="{2F227679-3B74-403A-9D57-E0B54CFE3EDF}" dt="2023-03-07T22:10:49.199" v="213"/>
      <pc:docMkLst>
        <pc:docMk/>
      </pc:docMkLst>
      <pc:sldChg chg="modSp mod">
        <pc:chgData name="eduardo fernandez castilla" userId="700115806c1b975d" providerId="LiveId" clId="{2F227679-3B74-403A-9D57-E0B54CFE3EDF}" dt="2023-02-24T03:24:42.588" v="32" actId="1076"/>
        <pc:sldMkLst>
          <pc:docMk/>
          <pc:sldMk cId="1144936458" sldId="256"/>
        </pc:sldMkLst>
        <pc:spChg chg="mod">
          <ac:chgData name="eduardo fernandez castilla" userId="700115806c1b975d" providerId="LiveId" clId="{2F227679-3B74-403A-9D57-E0B54CFE3EDF}" dt="2023-02-24T03:24:42.588" v="32" actId="1076"/>
          <ac:spMkLst>
            <pc:docMk/>
            <pc:sldMk cId="1144936458" sldId="256"/>
            <ac:spMk id="3" creationId="{178E3FE3-A438-CC5B-1528-418C3060F61D}"/>
          </ac:spMkLst>
        </pc:spChg>
      </pc:sldChg>
      <pc:sldChg chg="addSp delSp modSp mod">
        <pc:chgData name="eduardo fernandez castilla" userId="700115806c1b975d" providerId="LiveId" clId="{2F227679-3B74-403A-9D57-E0B54CFE3EDF}" dt="2023-03-07T22:06:27.068" v="57" actId="20577"/>
        <pc:sldMkLst>
          <pc:docMk/>
          <pc:sldMk cId="3066605343" sldId="258"/>
        </pc:sldMkLst>
        <pc:spChg chg="add mod">
          <ac:chgData name="eduardo fernandez castilla" userId="700115806c1b975d" providerId="LiveId" clId="{2F227679-3B74-403A-9D57-E0B54CFE3EDF}" dt="2023-03-07T22:06:27.068" v="57" actId="20577"/>
          <ac:spMkLst>
            <pc:docMk/>
            <pc:sldMk cId="3066605343" sldId="258"/>
            <ac:spMk id="3" creationId="{EE7CAA47-1306-E730-6D61-E8D305BF92F2}"/>
          </ac:spMkLst>
        </pc:spChg>
        <pc:spChg chg="del">
          <ac:chgData name="eduardo fernandez castilla" userId="700115806c1b975d" providerId="LiveId" clId="{2F227679-3B74-403A-9D57-E0B54CFE3EDF}" dt="2023-03-07T22:05:25.042" v="40" actId="478"/>
          <ac:spMkLst>
            <pc:docMk/>
            <pc:sldMk cId="3066605343" sldId="258"/>
            <ac:spMk id="5" creationId="{77372E08-4946-620D-D215-F32C064BC92B}"/>
          </ac:spMkLst>
        </pc:spChg>
      </pc:sldChg>
      <pc:sldChg chg="addSp modSp mod">
        <pc:chgData name="eduardo fernandez castilla" userId="700115806c1b975d" providerId="LiveId" clId="{2F227679-3B74-403A-9D57-E0B54CFE3EDF}" dt="2023-03-07T22:10:41.282" v="182" actId="20577"/>
        <pc:sldMkLst>
          <pc:docMk/>
          <pc:sldMk cId="1916046860" sldId="261"/>
        </pc:sldMkLst>
        <pc:spChg chg="add mod">
          <ac:chgData name="eduardo fernandez castilla" userId="700115806c1b975d" providerId="LiveId" clId="{2F227679-3B74-403A-9D57-E0B54CFE3EDF}" dt="2023-03-07T22:10:41.282" v="182" actId="20577"/>
          <ac:spMkLst>
            <pc:docMk/>
            <pc:sldMk cId="1916046860" sldId="261"/>
            <ac:spMk id="3" creationId="{805AA286-51A8-4F46-93BA-9B1748073843}"/>
          </ac:spMkLst>
        </pc:spChg>
      </pc:sldChg>
      <pc:sldChg chg="addSp modSp mod">
        <pc:chgData name="eduardo fernandez castilla" userId="700115806c1b975d" providerId="LiveId" clId="{2F227679-3B74-403A-9D57-E0B54CFE3EDF}" dt="2023-03-07T22:08:22.692" v="120" actId="14100"/>
        <pc:sldMkLst>
          <pc:docMk/>
          <pc:sldMk cId="4005830265" sldId="262"/>
        </pc:sldMkLst>
        <pc:spChg chg="add mod">
          <ac:chgData name="eduardo fernandez castilla" userId="700115806c1b975d" providerId="LiveId" clId="{2F227679-3B74-403A-9D57-E0B54CFE3EDF}" dt="2023-03-07T22:08:22.692" v="120" actId="14100"/>
          <ac:spMkLst>
            <pc:docMk/>
            <pc:sldMk cId="4005830265" sldId="262"/>
            <ac:spMk id="3" creationId="{1574CD71-A8CC-DE06-4553-93E79BA39FC3}"/>
          </ac:spMkLst>
        </pc:spChg>
      </pc:sldChg>
      <pc:sldChg chg="addSp modSp mod">
        <pc:chgData name="eduardo fernandez castilla" userId="700115806c1b975d" providerId="LiveId" clId="{2F227679-3B74-403A-9D57-E0B54CFE3EDF}" dt="2023-03-07T22:10:49.199" v="213"/>
        <pc:sldMkLst>
          <pc:docMk/>
          <pc:sldMk cId="406051922" sldId="264"/>
        </pc:sldMkLst>
        <pc:spChg chg="add mod">
          <ac:chgData name="eduardo fernandez castilla" userId="700115806c1b975d" providerId="LiveId" clId="{2F227679-3B74-403A-9D57-E0B54CFE3EDF}" dt="2023-03-07T22:10:49.199" v="213"/>
          <ac:spMkLst>
            <pc:docMk/>
            <pc:sldMk cId="406051922" sldId="264"/>
            <ac:spMk id="3" creationId="{1C67FF6F-6F7D-C9DB-20A5-61B510EFD8B5}"/>
          </ac:spMkLst>
        </pc:spChg>
        <pc:picChg chg="mod">
          <ac:chgData name="eduardo fernandez castilla" userId="700115806c1b975d" providerId="LiveId" clId="{2F227679-3B74-403A-9D57-E0B54CFE3EDF}" dt="2023-03-07T22:10:47.988" v="212" actId="1036"/>
          <ac:picMkLst>
            <pc:docMk/>
            <pc:sldMk cId="406051922" sldId="264"/>
            <ac:picMk id="5" creationId="{058C5220-4582-D0CC-571C-BC6EB9CCDB4E}"/>
          </ac:picMkLst>
        </pc:picChg>
        <pc:picChg chg="mod">
          <ac:chgData name="eduardo fernandez castilla" userId="700115806c1b975d" providerId="LiveId" clId="{2F227679-3B74-403A-9D57-E0B54CFE3EDF}" dt="2023-03-07T22:10:47.988" v="212" actId="1036"/>
          <ac:picMkLst>
            <pc:docMk/>
            <pc:sldMk cId="406051922" sldId="264"/>
            <ac:picMk id="9" creationId="{3853F1A9-F05F-6D7F-D84C-5E78935A6520}"/>
          </ac:picMkLst>
        </pc:picChg>
      </pc:sldChg>
      <pc:sldChg chg="modSp mod">
        <pc:chgData name="eduardo fernandez castilla" userId="700115806c1b975d" providerId="LiveId" clId="{2F227679-3B74-403A-9D57-E0B54CFE3EDF}" dt="2023-03-07T22:07:16.845" v="71" actId="20577"/>
        <pc:sldMkLst>
          <pc:docMk/>
          <pc:sldMk cId="3446499119" sldId="265"/>
        </pc:sldMkLst>
        <pc:spChg chg="mod">
          <ac:chgData name="eduardo fernandez castilla" userId="700115806c1b975d" providerId="LiveId" clId="{2F227679-3B74-403A-9D57-E0B54CFE3EDF}" dt="2023-03-07T22:07:16.845" v="71" actId="20577"/>
          <ac:spMkLst>
            <pc:docMk/>
            <pc:sldMk cId="3446499119" sldId="265"/>
            <ac:spMk id="3" creationId="{875546E0-0EA8-5A11-783E-266B3CE25425}"/>
          </ac:spMkLst>
        </pc:spChg>
      </pc:sldChg>
      <pc:sldChg chg="addSp delSp add del setBg delDesignElem">
        <pc:chgData name="eduardo fernandez castilla" userId="700115806c1b975d" providerId="LiveId" clId="{2F227679-3B74-403A-9D57-E0B54CFE3EDF}" dt="2023-02-24T03:24:06.014" v="7"/>
        <pc:sldMkLst>
          <pc:docMk/>
          <pc:sldMk cId="480340490" sldId="266"/>
        </pc:sldMkLst>
        <pc:spChg chg="add del">
          <ac:chgData name="eduardo fernandez castilla" userId="700115806c1b975d" providerId="LiveId" clId="{2F227679-3B74-403A-9D57-E0B54CFE3EDF}" dt="2023-02-24T03:24:06.014" v="7"/>
          <ac:spMkLst>
            <pc:docMk/>
            <pc:sldMk cId="480340490" sldId="266"/>
            <ac:spMk id="23" creationId="{511C99DC-C3C5-4EBE-91DD-345109C3D6E0}"/>
          </ac:spMkLst>
        </pc:spChg>
        <pc:cxnChg chg="add del">
          <ac:chgData name="eduardo fernandez castilla" userId="700115806c1b975d" providerId="LiveId" clId="{2F227679-3B74-403A-9D57-E0B54CFE3EDF}" dt="2023-02-24T03:24:06.014" v="7"/>
          <ac:cxnSpMkLst>
            <pc:docMk/>
            <pc:sldMk cId="480340490" sldId="266"/>
            <ac:cxnSpMk id="24" creationId="{B0AA360F-DECB-4836-8FB6-22C4BC3FB02D}"/>
          </ac:cxnSpMkLst>
        </pc:cxnChg>
      </pc:sldChg>
      <pc:sldChg chg="addSp delSp add del setBg delDesignElem">
        <pc:chgData name="eduardo fernandez castilla" userId="700115806c1b975d" providerId="LiveId" clId="{2F227679-3B74-403A-9D57-E0B54CFE3EDF}" dt="2023-02-24T03:23:57.312" v="2"/>
        <pc:sldMkLst>
          <pc:docMk/>
          <pc:sldMk cId="2306883322" sldId="266"/>
        </pc:sldMkLst>
        <pc:spChg chg="add del">
          <ac:chgData name="eduardo fernandez castilla" userId="700115806c1b975d" providerId="LiveId" clId="{2F227679-3B74-403A-9D57-E0B54CFE3EDF}" dt="2023-02-24T03:23:57.312" v="2"/>
          <ac:spMkLst>
            <pc:docMk/>
            <pc:sldMk cId="2306883322" sldId="266"/>
            <ac:spMk id="23" creationId="{511C99DC-C3C5-4EBE-91DD-345109C3D6E0}"/>
          </ac:spMkLst>
        </pc:spChg>
        <pc:cxnChg chg="add del">
          <ac:chgData name="eduardo fernandez castilla" userId="700115806c1b975d" providerId="LiveId" clId="{2F227679-3B74-403A-9D57-E0B54CFE3EDF}" dt="2023-02-24T03:23:57.312" v="2"/>
          <ac:cxnSpMkLst>
            <pc:docMk/>
            <pc:sldMk cId="2306883322" sldId="266"/>
            <ac:cxnSpMk id="24" creationId="{B0AA360F-DECB-4836-8FB6-22C4BC3FB02D}"/>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5/22/2023</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‹Nº›</a:t>
            </a:fld>
            <a:endParaRPr lang="en-US"/>
          </a:p>
        </p:txBody>
      </p:sp>
    </p:spTree>
    <p:extLst>
      <p:ext uri="{BB962C8B-B14F-4D97-AF65-F5344CB8AC3E}">
        <p14:creationId xmlns:p14="http://schemas.microsoft.com/office/powerpoint/2010/main" val="591476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5/22/2023</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‹Nº›</a:t>
            </a:fld>
            <a:endParaRPr lang="en-US"/>
          </a:p>
        </p:txBody>
      </p:sp>
    </p:spTree>
    <p:extLst>
      <p:ext uri="{BB962C8B-B14F-4D97-AF65-F5344CB8AC3E}">
        <p14:creationId xmlns:p14="http://schemas.microsoft.com/office/powerpoint/2010/main" val="382154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5/22/2023</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‹Nº›</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319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5/22/2023</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‹Nº›</a:t>
            </a:fld>
            <a:endParaRPr lang="en-US"/>
          </a:p>
        </p:txBody>
      </p:sp>
    </p:spTree>
    <p:extLst>
      <p:ext uri="{BB962C8B-B14F-4D97-AF65-F5344CB8AC3E}">
        <p14:creationId xmlns:p14="http://schemas.microsoft.com/office/powerpoint/2010/main" val="709288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5/22/2023</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‹Nº›</a:t>
            </a:fld>
            <a:endParaRPr lang="en-US"/>
          </a:p>
        </p:txBody>
      </p:sp>
    </p:spTree>
    <p:extLst>
      <p:ext uri="{BB962C8B-B14F-4D97-AF65-F5344CB8AC3E}">
        <p14:creationId xmlns:p14="http://schemas.microsoft.com/office/powerpoint/2010/main" val="126703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5/22/2023</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‹Nº›</a:t>
            </a:fld>
            <a:endParaRPr lang="en-US"/>
          </a:p>
        </p:txBody>
      </p:sp>
    </p:spTree>
    <p:extLst>
      <p:ext uri="{BB962C8B-B14F-4D97-AF65-F5344CB8AC3E}">
        <p14:creationId xmlns:p14="http://schemas.microsoft.com/office/powerpoint/2010/main" val="170483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5/22/2023</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‹Nº›</a:t>
            </a:fld>
            <a:endParaRPr lang="en-US"/>
          </a:p>
        </p:txBody>
      </p:sp>
    </p:spTree>
    <p:extLst>
      <p:ext uri="{BB962C8B-B14F-4D97-AF65-F5344CB8AC3E}">
        <p14:creationId xmlns:p14="http://schemas.microsoft.com/office/powerpoint/2010/main" val="1539418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5/22/2023</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‹Nº›</a:t>
            </a:fld>
            <a:endParaRPr lang="en-US"/>
          </a:p>
        </p:txBody>
      </p:sp>
    </p:spTree>
    <p:extLst>
      <p:ext uri="{BB962C8B-B14F-4D97-AF65-F5344CB8AC3E}">
        <p14:creationId xmlns:p14="http://schemas.microsoft.com/office/powerpoint/2010/main" val="1059118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5/22/2023</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‹Nº›</a:t>
            </a:fld>
            <a:endParaRPr lang="en-US"/>
          </a:p>
        </p:txBody>
      </p:sp>
    </p:spTree>
    <p:extLst>
      <p:ext uri="{BB962C8B-B14F-4D97-AF65-F5344CB8AC3E}">
        <p14:creationId xmlns:p14="http://schemas.microsoft.com/office/powerpoint/2010/main" val="4018487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5/22/2023</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‹Nº›</a:t>
            </a:fld>
            <a:endParaRPr lang="en-US"/>
          </a:p>
        </p:txBody>
      </p:sp>
    </p:spTree>
    <p:extLst>
      <p:ext uri="{BB962C8B-B14F-4D97-AF65-F5344CB8AC3E}">
        <p14:creationId xmlns:p14="http://schemas.microsoft.com/office/powerpoint/2010/main" val="3067562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5/22/2023</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‹Nº›</a:t>
            </a:fld>
            <a:endParaRPr lang="en-US"/>
          </a:p>
        </p:txBody>
      </p:sp>
    </p:spTree>
    <p:extLst>
      <p:ext uri="{BB962C8B-B14F-4D97-AF65-F5344CB8AC3E}">
        <p14:creationId xmlns:p14="http://schemas.microsoft.com/office/powerpoint/2010/main" val="2466442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5/22/2023</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‹Nº›</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498871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olab.research.google.com/drive/1_qpATIIr568GKmkKVZxql2WoMbjoXgEs?usp=shari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8">
            <a:extLst>
              <a:ext uri="{FF2B5EF4-FFF2-40B4-BE49-F238E27FC236}">
                <a16:creationId xmlns:a16="http://schemas.microsoft.com/office/drawing/2014/main" id="{511C99DC-C3C5-4EBE-91DD-345109C3D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BC75924-B559-6FAC-D081-468A0D246EA2}"/>
              </a:ext>
            </a:extLst>
          </p:cNvPr>
          <p:cNvSpPr>
            <a:spLocks noGrp="1"/>
          </p:cNvSpPr>
          <p:nvPr>
            <p:ph type="ctrTitle"/>
          </p:nvPr>
        </p:nvSpPr>
        <p:spPr>
          <a:xfrm>
            <a:off x="1044516" y="1076635"/>
            <a:ext cx="3930256" cy="3495365"/>
          </a:xfrm>
        </p:spPr>
        <p:txBody>
          <a:bodyPr anchor="t">
            <a:normAutofit/>
          </a:bodyPr>
          <a:lstStyle/>
          <a:p>
            <a:r>
              <a:rPr lang="es-MX" sz="2800" dirty="0"/>
              <a:t>Comportamiento del COVID en las enfermedades</a:t>
            </a:r>
          </a:p>
        </p:txBody>
      </p:sp>
      <p:sp>
        <p:nvSpPr>
          <p:cNvPr id="3" name="Subtítulo 2">
            <a:extLst>
              <a:ext uri="{FF2B5EF4-FFF2-40B4-BE49-F238E27FC236}">
                <a16:creationId xmlns:a16="http://schemas.microsoft.com/office/drawing/2014/main" id="{178E3FE3-A438-CC5B-1528-418C3060F61D}"/>
              </a:ext>
            </a:extLst>
          </p:cNvPr>
          <p:cNvSpPr>
            <a:spLocks noGrp="1"/>
          </p:cNvSpPr>
          <p:nvPr>
            <p:ph type="subTitle" idx="1"/>
          </p:nvPr>
        </p:nvSpPr>
        <p:spPr>
          <a:xfrm>
            <a:off x="996016" y="4632354"/>
            <a:ext cx="3930256" cy="1752993"/>
          </a:xfrm>
        </p:spPr>
        <p:txBody>
          <a:bodyPr anchor="b">
            <a:normAutofit fontScale="85000" lnSpcReduction="20000"/>
          </a:bodyPr>
          <a:lstStyle/>
          <a:p>
            <a:r>
              <a:rPr lang="es-MX" dirty="0"/>
              <a:t>Eduardo Fernández</a:t>
            </a:r>
          </a:p>
          <a:p>
            <a:r>
              <a:rPr lang="es-MX" dirty="0"/>
              <a:t>Google </a:t>
            </a:r>
            <a:r>
              <a:rPr lang="es-MX" dirty="0" err="1"/>
              <a:t>Colab</a:t>
            </a:r>
            <a:r>
              <a:rPr lang="es-MX" dirty="0"/>
              <a:t>:</a:t>
            </a:r>
          </a:p>
          <a:p>
            <a:r>
              <a:rPr lang="es-MX" dirty="0">
                <a:hlinkClick r:id="rId2"/>
              </a:rPr>
              <a:t>https://colab.research.google.com/drive/1_qpATIIr568GKmkKVZxql2WoMbjoXgEs?usp=sharing</a:t>
            </a:r>
            <a:endParaRPr lang="es-MX" dirty="0"/>
          </a:p>
          <a:p>
            <a:endParaRPr lang="es-MX" dirty="0"/>
          </a:p>
        </p:txBody>
      </p:sp>
      <p:cxnSp>
        <p:nvCxnSpPr>
          <p:cNvPr id="24" name="Straight Connector 20">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84" y="118679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Imagen 5">
            <a:extLst>
              <a:ext uri="{FF2B5EF4-FFF2-40B4-BE49-F238E27FC236}">
                <a16:creationId xmlns:a16="http://schemas.microsoft.com/office/drawing/2014/main" id="{F3BF76E7-7FC3-15C4-AE6A-D4DB1FED6D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4336" y="571499"/>
            <a:ext cx="5689600" cy="5715001"/>
          </a:xfrm>
          <a:prstGeom prst="rect">
            <a:avLst/>
          </a:prstGeom>
        </p:spPr>
      </p:pic>
      <p:sp>
        <p:nvSpPr>
          <p:cNvPr id="7" name="Subtítulo 2">
            <a:extLst>
              <a:ext uri="{FF2B5EF4-FFF2-40B4-BE49-F238E27FC236}">
                <a16:creationId xmlns:a16="http://schemas.microsoft.com/office/drawing/2014/main" id="{A42A3F63-31CD-1F0B-DDE0-F69D68F94133}"/>
              </a:ext>
            </a:extLst>
          </p:cNvPr>
          <p:cNvSpPr txBox="1">
            <a:spLocks/>
          </p:cNvSpPr>
          <p:nvPr/>
        </p:nvSpPr>
        <p:spPr>
          <a:xfrm>
            <a:off x="996016" y="2569028"/>
            <a:ext cx="3930256" cy="1126847"/>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120000"/>
              </a:lnSpc>
              <a:spcBef>
                <a:spcPts val="1000"/>
              </a:spcBef>
              <a:buFont typeface="Neue Haas Grotesk Text Pro" panose="020B05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Neue Haas Grotesk Text Pro" panose="020B05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Neue Haas Grotesk Text Pro" panose="020B05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dirty="0"/>
              <a:t>¿Cómo afectan las enfermedades al contraer COVID?</a:t>
            </a:r>
          </a:p>
        </p:txBody>
      </p:sp>
    </p:spTree>
    <p:extLst>
      <p:ext uri="{BB962C8B-B14F-4D97-AF65-F5344CB8AC3E}">
        <p14:creationId xmlns:p14="http://schemas.microsoft.com/office/powerpoint/2010/main" val="1144936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4647205-CC1E-D8C4-2846-8774ED352AC6}"/>
              </a:ext>
            </a:extLst>
          </p:cNvPr>
          <p:cNvSpPr>
            <a:spLocks noGrp="1"/>
          </p:cNvSpPr>
          <p:nvPr>
            <p:ph type="title"/>
          </p:nvPr>
        </p:nvSpPr>
        <p:spPr>
          <a:xfrm>
            <a:off x="1091204" y="1091868"/>
            <a:ext cx="3785596" cy="2042160"/>
          </a:xfrm>
        </p:spPr>
        <p:txBody>
          <a:bodyPr>
            <a:normAutofit/>
          </a:bodyPr>
          <a:lstStyle/>
          <a:p>
            <a:r>
              <a:rPr lang="es-MX" sz="4000"/>
              <a:t>Diagrama de Correlación</a:t>
            </a:r>
          </a:p>
        </p:txBody>
      </p:sp>
      <p:cxnSp>
        <p:nvCxnSpPr>
          <p:cNvPr id="1033" name="Straight Connector 1032">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344"/>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85A1EB6D-0824-5244-356F-C022A08038AB}"/>
              </a:ext>
            </a:extLst>
          </p:cNvPr>
          <p:cNvSpPr>
            <a:spLocks noGrp="1"/>
          </p:cNvSpPr>
          <p:nvPr>
            <p:ph idx="1"/>
          </p:nvPr>
        </p:nvSpPr>
        <p:spPr>
          <a:xfrm>
            <a:off x="1097280" y="3204755"/>
            <a:ext cx="3675826" cy="2957506"/>
          </a:xfrm>
        </p:spPr>
        <p:txBody>
          <a:bodyPr>
            <a:normAutofit/>
          </a:bodyPr>
          <a:lstStyle/>
          <a:p>
            <a:pPr>
              <a:lnSpc>
                <a:spcPct val="120000"/>
              </a:lnSpc>
            </a:pPr>
            <a:r>
              <a:rPr lang="es-MX" sz="1300" cap="all">
                <a:latin typeface="+mj-lt"/>
                <a:ea typeface="+mj-ea"/>
                <a:cs typeface="+mj-cs"/>
              </a:rPr>
              <a:t>En la siguiente tabla utilizaremos un análisis de correlación de Pearson, el cual nos ayudara a analizar cuales variables se encuentran fuertemente relacionadas entre ellas, podemos observar por ejemplo la fuerte correlación entre muertes y tipo de paciente, si se encontraba intubado, contaba con enfermedad de </a:t>
            </a:r>
            <a:r>
              <a:rPr lang="es-MX" sz="1300" cap="all" err="1">
                <a:latin typeface="+mj-lt"/>
                <a:ea typeface="+mj-ea"/>
                <a:cs typeface="+mj-cs"/>
              </a:rPr>
              <a:t>pneumonia</a:t>
            </a:r>
            <a:r>
              <a:rPr lang="es-MX" sz="1300" cap="all">
                <a:latin typeface="+mj-lt"/>
                <a:ea typeface="+mj-ea"/>
                <a:cs typeface="+mj-cs"/>
              </a:rPr>
              <a:t>, asi como la edad.</a:t>
            </a:r>
          </a:p>
          <a:p>
            <a:pPr>
              <a:lnSpc>
                <a:spcPct val="120000"/>
              </a:lnSpc>
            </a:pPr>
            <a:endParaRPr lang="es-MX" sz="1300"/>
          </a:p>
        </p:txBody>
      </p:sp>
      <p:pic>
        <p:nvPicPr>
          <p:cNvPr id="1026" name="Picture 2">
            <a:extLst>
              <a:ext uri="{FF2B5EF4-FFF2-40B4-BE49-F238E27FC236}">
                <a16:creationId xmlns:a16="http://schemas.microsoft.com/office/drawing/2014/main" id="{FBE9072E-D5F5-D95C-1CE8-53FA3AF5D2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42" r="2595" b="-2"/>
          <a:stretch/>
        </p:blipFill>
        <p:spPr bwMode="auto">
          <a:xfrm>
            <a:off x="5524500" y="10"/>
            <a:ext cx="6667501"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360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40DC026F-444B-46C9-BCBE-329183BF5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4974C35-4A14-B93B-AB8C-F734E747607F}"/>
              </a:ext>
            </a:extLst>
          </p:cNvPr>
          <p:cNvSpPr>
            <a:spLocks noGrp="1"/>
          </p:cNvSpPr>
          <p:nvPr>
            <p:ph type="title"/>
          </p:nvPr>
        </p:nvSpPr>
        <p:spPr>
          <a:xfrm>
            <a:off x="1088136" y="1088136"/>
            <a:ext cx="10270671" cy="1188720"/>
          </a:xfrm>
        </p:spPr>
        <p:txBody>
          <a:bodyPr>
            <a:normAutofit/>
          </a:bodyPr>
          <a:lstStyle/>
          <a:p>
            <a:r>
              <a:rPr lang="es-MX" sz="4000"/>
              <a:t>Modelo 1: Regresión Logística</a:t>
            </a:r>
          </a:p>
        </p:txBody>
      </p:sp>
      <p:cxnSp>
        <p:nvCxnSpPr>
          <p:cNvPr id="15" name="Straight Connector 11">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BB3462F5-D43B-494B-1649-1DE6C443A042}"/>
              </a:ext>
            </a:extLst>
          </p:cNvPr>
          <p:cNvSpPr>
            <a:spLocks noGrp="1"/>
          </p:cNvSpPr>
          <p:nvPr>
            <p:ph idx="1"/>
          </p:nvPr>
        </p:nvSpPr>
        <p:spPr>
          <a:xfrm>
            <a:off x="1096684" y="2593181"/>
            <a:ext cx="4868347" cy="3693319"/>
          </a:xfrm>
        </p:spPr>
        <p:txBody>
          <a:bodyPr>
            <a:normAutofit/>
          </a:bodyPr>
          <a:lstStyle/>
          <a:p>
            <a:pPr marL="0" indent="0">
              <a:lnSpc>
                <a:spcPct val="120000"/>
              </a:lnSpc>
              <a:buNone/>
            </a:pPr>
            <a:r>
              <a:rPr lang="es-MX" sz="1500" dirty="0"/>
              <a:t>Al contar con valores lógicos (0 / 1) se optó por un modelo de Regresión Logística</a:t>
            </a:r>
          </a:p>
          <a:p>
            <a:pPr marL="0" indent="0">
              <a:lnSpc>
                <a:spcPct val="120000"/>
              </a:lnSpc>
              <a:buNone/>
            </a:pPr>
            <a:r>
              <a:rPr lang="es-MX" sz="1500" dirty="0"/>
              <a:t>El modelo de regresión logística nos ayudara a determinar la probabilidad de Muerte de personas contagiadas de </a:t>
            </a:r>
            <a:r>
              <a:rPr lang="es-MX" sz="1500" dirty="0" err="1"/>
              <a:t>Covid</a:t>
            </a:r>
            <a:r>
              <a:rPr lang="es-MX" sz="1500" dirty="0"/>
              <a:t> basándonos en sus enfermedades existentes.</a:t>
            </a:r>
          </a:p>
          <a:p>
            <a:pPr marL="0" indent="0">
              <a:lnSpc>
                <a:spcPct val="120000"/>
              </a:lnSpc>
              <a:buNone/>
            </a:pPr>
            <a:r>
              <a:rPr lang="es-MX" sz="1500" dirty="0"/>
              <a:t>Para el entrenamiento se tomaran las enfermedades como valor X y la columna “Muertes” como Y al ser el valor que queremos predecir, se utilizara el 75% del data set para entrenamiento y el 25% restante para prueba.</a:t>
            </a:r>
          </a:p>
          <a:p>
            <a:pPr marL="0" indent="0">
              <a:lnSpc>
                <a:spcPct val="120000"/>
              </a:lnSpc>
              <a:buNone/>
            </a:pPr>
            <a:endParaRPr lang="es-MX" sz="1500" dirty="0"/>
          </a:p>
        </p:txBody>
      </p:sp>
      <p:pic>
        <p:nvPicPr>
          <p:cNvPr id="5" name="Imagen 4">
            <a:extLst>
              <a:ext uri="{FF2B5EF4-FFF2-40B4-BE49-F238E27FC236}">
                <a16:creationId xmlns:a16="http://schemas.microsoft.com/office/drawing/2014/main" id="{3D693F4C-53C9-7C03-DF99-D8509C93A7A0}"/>
              </a:ext>
            </a:extLst>
          </p:cNvPr>
          <p:cNvPicPr>
            <a:picLocks noChangeAspect="1"/>
          </p:cNvPicPr>
          <p:nvPr/>
        </p:nvPicPr>
        <p:blipFill rotWithShape="1">
          <a:blip r:embed="rId2"/>
          <a:srcRect r="16407" b="-2"/>
          <a:stretch/>
        </p:blipFill>
        <p:spPr>
          <a:xfrm>
            <a:off x="6705599" y="2339577"/>
            <a:ext cx="5486401" cy="4200526"/>
          </a:xfrm>
          <a:prstGeom prst="rect">
            <a:avLst/>
          </a:prstGeom>
        </p:spPr>
      </p:pic>
    </p:spTree>
    <p:extLst>
      <p:ext uri="{BB962C8B-B14F-4D97-AF65-F5344CB8AC3E}">
        <p14:creationId xmlns:p14="http://schemas.microsoft.com/office/powerpoint/2010/main" val="3883728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11">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 name="Rectangle 13">
            <a:extLst>
              <a:ext uri="{FF2B5EF4-FFF2-40B4-BE49-F238E27FC236}">
                <a16:creationId xmlns:a16="http://schemas.microsoft.com/office/drawing/2014/main" id="{511C99DC-C3C5-4EBE-91DD-345109C3D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8B3D589-51B3-0F46-5B1E-7BF6B63B578C}"/>
              </a:ext>
            </a:extLst>
          </p:cNvPr>
          <p:cNvSpPr>
            <a:spLocks noGrp="1"/>
          </p:cNvSpPr>
          <p:nvPr>
            <p:ph type="title"/>
          </p:nvPr>
        </p:nvSpPr>
        <p:spPr>
          <a:xfrm>
            <a:off x="1044516" y="1076636"/>
            <a:ext cx="9151044" cy="1383100"/>
          </a:xfrm>
        </p:spPr>
        <p:txBody>
          <a:bodyPr vert="horz" lIns="91440" tIns="45720" rIns="91440" bIns="45720" rtlCol="0" anchor="t">
            <a:normAutofit/>
          </a:bodyPr>
          <a:lstStyle/>
          <a:p>
            <a:r>
              <a:rPr lang="es-MX" sz="4000" cap="all" dirty="0"/>
              <a:t>Métricas del modelo de Regresión Logística.</a:t>
            </a:r>
          </a:p>
        </p:txBody>
      </p:sp>
      <p:sp>
        <p:nvSpPr>
          <p:cNvPr id="3" name="Marcador de contenido 2">
            <a:extLst>
              <a:ext uri="{FF2B5EF4-FFF2-40B4-BE49-F238E27FC236}">
                <a16:creationId xmlns:a16="http://schemas.microsoft.com/office/drawing/2014/main" id="{A0889D27-C524-8CAE-08FA-141B8D34C66F}"/>
              </a:ext>
            </a:extLst>
          </p:cNvPr>
          <p:cNvSpPr>
            <a:spLocks noGrp="1"/>
          </p:cNvSpPr>
          <p:nvPr>
            <p:ph idx="1"/>
          </p:nvPr>
        </p:nvSpPr>
        <p:spPr>
          <a:xfrm>
            <a:off x="1070491" y="2087418"/>
            <a:ext cx="3930256" cy="3752943"/>
          </a:xfrm>
        </p:spPr>
        <p:txBody>
          <a:bodyPr vert="horz" lIns="91440" tIns="45720" rIns="91440" bIns="45720" rtlCol="0" anchor="b">
            <a:normAutofit/>
          </a:bodyPr>
          <a:lstStyle/>
          <a:p>
            <a:pPr marL="0" indent="0">
              <a:lnSpc>
                <a:spcPct val="120000"/>
              </a:lnSpc>
              <a:buNone/>
            </a:pPr>
            <a:r>
              <a:rPr lang="es-MX" sz="2000" dirty="0"/>
              <a:t>Evaluando el modelo de Regresión Logística logramos determinar que la Precisión obtenida del modelo es del 93.71% y un valor de </a:t>
            </a:r>
            <a:r>
              <a:rPr lang="es-MX" sz="2000" dirty="0" err="1"/>
              <a:t>Recall</a:t>
            </a:r>
            <a:r>
              <a:rPr lang="es-MX" sz="2000" dirty="0"/>
              <a:t> del 94% indicando que el modelo está identificando la mayoría de los casos positivos de manera precisa.</a:t>
            </a:r>
          </a:p>
        </p:txBody>
      </p:sp>
      <p:cxnSp>
        <p:nvCxnSpPr>
          <p:cNvPr id="16" name="Straight Connector 15">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84" y="118679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Imagen 6">
            <a:extLst>
              <a:ext uri="{FF2B5EF4-FFF2-40B4-BE49-F238E27FC236}">
                <a16:creationId xmlns:a16="http://schemas.microsoft.com/office/drawing/2014/main" id="{23235973-0061-118D-005C-0EED1E283B63}"/>
              </a:ext>
            </a:extLst>
          </p:cNvPr>
          <p:cNvPicPr>
            <a:picLocks noChangeAspect="1"/>
          </p:cNvPicPr>
          <p:nvPr/>
        </p:nvPicPr>
        <p:blipFill>
          <a:blip r:embed="rId2"/>
          <a:stretch>
            <a:fillRect/>
          </a:stretch>
        </p:blipFill>
        <p:spPr>
          <a:xfrm>
            <a:off x="6202856" y="2793485"/>
            <a:ext cx="4918653" cy="3258607"/>
          </a:xfrm>
          <a:prstGeom prst="rect">
            <a:avLst/>
          </a:prstGeom>
        </p:spPr>
      </p:pic>
    </p:spTree>
    <p:extLst>
      <p:ext uri="{BB962C8B-B14F-4D97-AF65-F5344CB8AC3E}">
        <p14:creationId xmlns:p14="http://schemas.microsoft.com/office/powerpoint/2010/main" val="638031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83BCD1E-BF2E-A1CC-030B-1A4DBB484233}"/>
              </a:ext>
            </a:extLst>
          </p:cNvPr>
          <p:cNvSpPr>
            <a:spLocks noGrp="1"/>
          </p:cNvSpPr>
          <p:nvPr>
            <p:ph type="title"/>
          </p:nvPr>
        </p:nvSpPr>
        <p:spPr>
          <a:xfrm>
            <a:off x="1091204" y="1091868"/>
            <a:ext cx="4147804" cy="2042160"/>
          </a:xfrm>
        </p:spPr>
        <p:txBody>
          <a:bodyPr>
            <a:normAutofit/>
          </a:bodyPr>
          <a:lstStyle/>
          <a:p>
            <a:r>
              <a:rPr lang="es-MX" sz="4000" dirty="0"/>
              <a:t>Modelo 2: Árbol de Decisiones</a:t>
            </a:r>
          </a:p>
        </p:txBody>
      </p:sp>
      <p:cxnSp>
        <p:nvCxnSpPr>
          <p:cNvPr id="2057" name="Straight Connector 2056">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800" y="1186344"/>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Marcador de contenido 2">
            <a:extLst>
              <a:ext uri="{FF2B5EF4-FFF2-40B4-BE49-F238E27FC236}">
                <a16:creationId xmlns:a16="http://schemas.microsoft.com/office/drawing/2014/main" id="{0DFCA175-BCB7-C216-22C6-44E872E3116D}"/>
              </a:ext>
            </a:extLst>
          </p:cNvPr>
          <p:cNvSpPr>
            <a:spLocks noGrp="1"/>
          </p:cNvSpPr>
          <p:nvPr>
            <p:ph idx="1"/>
          </p:nvPr>
        </p:nvSpPr>
        <p:spPr>
          <a:xfrm>
            <a:off x="1120232" y="3204755"/>
            <a:ext cx="4147804" cy="2966043"/>
          </a:xfrm>
        </p:spPr>
        <p:txBody>
          <a:bodyPr>
            <a:normAutofit/>
          </a:bodyPr>
          <a:lstStyle/>
          <a:p>
            <a:pPr marL="0" indent="0">
              <a:buNone/>
            </a:pPr>
            <a:r>
              <a:rPr lang="es-MX"/>
              <a:t>Como segundo modelo de prueba se escogió el “Árbol de Decisiones”, en el cual empieza a desglosar por medio de las características en el entrenamiento de X (enfermedades) y buscando el resultado final Y (Muerte), se utilizo el 75% de entrenamiento y 25% de prueba. </a:t>
            </a:r>
          </a:p>
          <a:p>
            <a:pPr marL="0" indent="0">
              <a:buNone/>
            </a:pPr>
            <a:endParaRPr lang="es-MX"/>
          </a:p>
          <a:p>
            <a:pPr marL="0" indent="0">
              <a:buNone/>
            </a:pPr>
            <a:endParaRPr lang="es-MX"/>
          </a:p>
        </p:txBody>
      </p:sp>
      <p:pic>
        <p:nvPicPr>
          <p:cNvPr id="2050" name="Picture 2">
            <a:extLst>
              <a:ext uri="{FF2B5EF4-FFF2-40B4-BE49-F238E27FC236}">
                <a16:creationId xmlns:a16="http://schemas.microsoft.com/office/drawing/2014/main" id="{DACE3F1F-1DF5-8875-E7FE-57B87C87D61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1143000"/>
            <a:ext cx="5492377" cy="2787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696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8B3D589-51B3-0F46-5B1E-7BF6B63B578C}"/>
              </a:ext>
            </a:extLst>
          </p:cNvPr>
          <p:cNvSpPr>
            <a:spLocks noGrp="1"/>
          </p:cNvSpPr>
          <p:nvPr>
            <p:ph type="title"/>
          </p:nvPr>
        </p:nvSpPr>
        <p:spPr>
          <a:xfrm>
            <a:off x="1091204" y="1091868"/>
            <a:ext cx="4147804" cy="2042160"/>
          </a:xfrm>
        </p:spPr>
        <p:txBody>
          <a:bodyPr vert="horz" lIns="91440" tIns="45720" rIns="91440" bIns="45720" rtlCol="0">
            <a:normAutofit/>
          </a:bodyPr>
          <a:lstStyle/>
          <a:p>
            <a:r>
              <a:rPr lang="es-MX" sz="3700"/>
              <a:t>MÉTRICAS DEL MODELO ÁRBOL DE DECISIONES.</a:t>
            </a:r>
            <a:endParaRPr lang="es-MX" sz="3700" cap="all"/>
          </a:p>
        </p:txBody>
      </p:sp>
      <p:cxnSp>
        <p:nvCxnSpPr>
          <p:cNvPr id="12" name="Straight Connector 11">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800" y="1186344"/>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A0889D27-C524-8CAE-08FA-141B8D34C66F}"/>
              </a:ext>
            </a:extLst>
          </p:cNvPr>
          <p:cNvSpPr>
            <a:spLocks noGrp="1"/>
          </p:cNvSpPr>
          <p:nvPr>
            <p:ph idx="1"/>
          </p:nvPr>
        </p:nvSpPr>
        <p:spPr>
          <a:xfrm>
            <a:off x="1120232" y="3204755"/>
            <a:ext cx="4147804" cy="2966043"/>
          </a:xfrm>
        </p:spPr>
        <p:txBody>
          <a:bodyPr vert="horz" lIns="91440" tIns="45720" rIns="91440" bIns="45720" rtlCol="0">
            <a:normAutofit fontScale="92500" lnSpcReduction="10000"/>
          </a:bodyPr>
          <a:lstStyle/>
          <a:p>
            <a:pPr marL="0" indent="0">
              <a:buNone/>
            </a:pPr>
            <a:r>
              <a:rPr lang="es-MX" dirty="0"/>
              <a:t>Evaluando el modelo de Árbol de </a:t>
            </a:r>
            <a:r>
              <a:rPr lang="es-MX" dirty="0" err="1"/>
              <a:t>deciones</a:t>
            </a:r>
            <a:r>
              <a:rPr lang="es-MX" dirty="0"/>
              <a:t> logramos determinar que la Precisión obtenida del modelo es del 93.63% ligeramente menor que el Modelo de Regresión Logística y un valor de </a:t>
            </a:r>
            <a:r>
              <a:rPr lang="es-MX" dirty="0" err="1"/>
              <a:t>Recall</a:t>
            </a:r>
            <a:r>
              <a:rPr lang="es-MX" dirty="0"/>
              <a:t> del 94% indicando que el modelo está identificando la mayoría de los casos positivos de manera precisa.</a:t>
            </a:r>
          </a:p>
        </p:txBody>
      </p:sp>
      <p:pic>
        <p:nvPicPr>
          <p:cNvPr id="5" name="Imagen 4">
            <a:extLst>
              <a:ext uri="{FF2B5EF4-FFF2-40B4-BE49-F238E27FC236}">
                <a16:creationId xmlns:a16="http://schemas.microsoft.com/office/drawing/2014/main" id="{9497FE9B-F3B6-BC81-4C5C-D76398638208}"/>
              </a:ext>
            </a:extLst>
          </p:cNvPr>
          <p:cNvPicPr>
            <a:picLocks noChangeAspect="1"/>
          </p:cNvPicPr>
          <p:nvPr/>
        </p:nvPicPr>
        <p:blipFill>
          <a:blip r:embed="rId2"/>
          <a:stretch>
            <a:fillRect/>
          </a:stretch>
        </p:blipFill>
        <p:spPr>
          <a:xfrm>
            <a:off x="6096000" y="1143000"/>
            <a:ext cx="5492377" cy="2787381"/>
          </a:xfrm>
          <a:prstGeom prst="rect">
            <a:avLst/>
          </a:prstGeom>
        </p:spPr>
      </p:pic>
    </p:spTree>
    <p:extLst>
      <p:ext uri="{BB962C8B-B14F-4D97-AF65-F5344CB8AC3E}">
        <p14:creationId xmlns:p14="http://schemas.microsoft.com/office/powerpoint/2010/main" val="937566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C7D01F-A74A-C32C-B257-7E99C5883002}"/>
              </a:ext>
            </a:extLst>
          </p:cNvPr>
          <p:cNvSpPr>
            <a:spLocks noGrp="1"/>
          </p:cNvSpPr>
          <p:nvPr>
            <p:ph type="title"/>
          </p:nvPr>
        </p:nvSpPr>
        <p:spPr/>
        <p:txBody>
          <a:bodyPr/>
          <a:lstStyle/>
          <a:p>
            <a:r>
              <a:rPr lang="es-MX" dirty="0"/>
              <a:t>Conclusiones</a:t>
            </a:r>
          </a:p>
        </p:txBody>
      </p:sp>
      <p:sp>
        <p:nvSpPr>
          <p:cNvPr id="3" name="Marcador de contenido 2">
            <a:extLst>
              <a:ext uri="{FF2B5EF4-FFF2-40B4-BE49-F238E27FC236}">
                <a16:creationId xmlns:a16="http://schemas.microsoft.com/office/drawing/2014/main" id="{01B5E679-FC92-B543-7EE2-C3A2576EDA2E}"/>
              </a:ext>
            </a:extLst>
          </p:cNvPr>
          <p:cNvSpPr>
            <a:spLocks noGrp="1"/>
          </p:cNvSpPr>
          <p:nvPr>
            <p:ph idx="1"/>
          </p:nvPr>
        </p:nvSpPr>
        <p:spPr/>
        <p:txBody>
          <a:bodyPr/>
          <a:lstStyle/>
          <a:p>
            <a:r>
              <a:rPr lang="es-MX" dirty="0"/>
              <a:t>Se estudiaron las enfermedades que han afectado a pacientes las cuales nos ayudarían a determinar si la persona podría llegar a morir. </a:t>
            </a:r>
          </a:p>
          <a:p>
            <a:r>
              <a:rPr lang="es-MX" dirty="0"/>
              <a:t>Se desarrollo el modelo de machine Learning en el cual utilizando la Regresión Logística el cual fue capaz de mostrar un porcentaje de precisión alto del 93% y un </a:t>
            </a:r>
            <a:r>
              <a:rPr lang="es-MX" dirty="0" err="1"/>
              <a:t>recall</a:t>
            </a:r>
            <a:r>
              <a:rPr lang="es-MX" dirty="0"/>
              <a:t> del 94% dejándonos un modelo el cual muestra un gran resultado para su clasificación y predicciones.</a:t>
            </a:r>
          </a:p>
          <a:p>
            <a:r>
              <a:rPr lang="es-MX" dirty="0"/>
              <a:t>Probando modelo de Árbol de Decisiones tuvimos un resultado muy similar al de Regresión Logística, sin embargo el modelo mostro un porcentaje menor en decimales, por lo cual el modelo final escogido fue el de Regresión Logística.</a:t>
            </a:r>
          </a:p>
        </p:txBody>
      </p:sp>
    </p:spTree>
    <p:extLst>
      <p:ext uri="{BB962C8B-B14F-4D97-AF65-F5344CB8AC3E}">
        <p14:creationId xmlns:p14="http://schemas.microsoft.com/office/powerpoint/2010/main" val="538931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BC75924-B559-6FAC-D081-468A0D246EA2}"/>
              </a:ext>
            </a:extLst>
          </p:cNvPr>
          <p:cNvSpPr>
            <a:spLocks noGrp="1"/>
          </p:cNvSpPr>
          <p:nvPr>
            <p:ph type="ctrTitle"/>
          </p:nvPr>
        </p:nvSpPr>
        <p:spPr>
          <a:xfrm>
            <a:off x="1091204" y="1091868"/>
            <a:ext cx="4147804" cy="2042160"/>
          </a:xfrm>
        </p:spPr>
        <p:txBody>
          <a:bodyPr vert="horz" lIns="91440" tIns="45720" rIns="91440" bIns="45720" rtlCol="0" anchor="t">
            <a:normAutofit/>
          </a:bodyPr>
          <a:lstStyle/>
          <a:p>
            <a:r>
              <a:rPr lang="en-US" sz="4000" b="1" kern="1200" cap="none" baseline="0" dirty="0" err="1">
                <a:solidFill>
                  <a:schemeClr val="tx1"/>
                </a:solidFill>
                <a:latin typeface="+mj-lt"/>
                <a:ea typeface="+mj-ea"/>
                <a:cs typeface="+mj-cs"/>
              </a:rPr>
              <a:t>Indice</a:t>
            </a:r>
            <a:br>
              <a:rPr lang="en-US" sz="4000" b="1" kern="1200" cap="none" baseline="0" dirty="0">
                <a:solidFill>
                  <a:schemeClr val="tx1"/>
                </a:solidFill>
                <a:latin typeface="+mj-lt"/>
                <a:ea typeface="+mj-ea"/>
                <a:cs typeface="+mj-cs"/>
              </a:rPr>
            </a:br>
            <a:endParaRPr lang="en-US" sz="4000" b="1" kern="1200" cap="none" baseline="0" dirty="0">
              <a:solidFill>
                <a:schemeClr val="tx1"/>
              </a:solidFill>
              <a:latin typeface="+mj-lt"/>
              <a:ea typeface="+mj-ea"/>
              <a:cs typeface="+mj-cs"/>
            </a:endParaRPr>
          </a:p>
        </p:txBody>
      </p:sp>
      <p:cxnSp>
        <p:nvCxnSpPr>
          <p:cNvPr id="18" name="Straight Connector 17">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800" y="1186344"/>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Subtítulo 2">
            <a:extLst>
              <a:ext uri="{FF2B5EF4-FFF2-40B4-BE49-F238E27FC236}">
                <a16:creationId xmlns:a16="http://schemas.microsoft.com/office/drawing/2014/main" id="{A42A3F63-31CD-1F0B-DDE0-F69D68F94133}"/>
              </a:ext>
            </a:extLst>
          </p:cNvPr>
          <p:cNvSpPr txBox="1">
            <a:spLocks/>
          </p:cNvSpPr>
          <p:nvPr/>
        </p:nvSpPr>
        <p:spPr>
          <a:xfrm>
            <a:off x="1120232" y="3204755"/>
            <a:ext cx="4147804" cy="2966043"/>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Neue Haas Grotesk Text Pro" panose="020B05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Neue Haas Grotesk Text Pro" panose="020B05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Neue Haas Grotesk Text Pro" panose="020B05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228600">
              <a:lnSpc>
                <a:spcPct val="130000"/>
              </a:lnSpc>
              <a:buFont typeface="Neue Haas Grotesk Text Pro" panose="020B0504020202020204" pitchFamily="34" charset="0"/>
              <a:buChar char="-"/>
            </a:pPr>
            <a:r>
              <a:rPr lang="es-MX"/>
              <a:t>Contexto </a:t>
            </a:r>
          </a:p>
          <a:p>
            <a:pPr marL="342900" indent="-228600">
              <a:lnSpc>
                <a:spcPct val="130000"/>
              </a:lnSpc>
              <a:buFont typeface="Neue Haas Grotesk Text Pro" panose="020B0504020202020204" pitchFamily="34" charset="0"/>
              <a:buChar char="-"/>
            </a:pPr>
            <a:r>
              <a:rPr lang="es-MX"/>
              <a:t>Hipótesis / Preguntas de interés</a:t>
            </a:r>
          </a:p>
          <a:p>
            <a:pPr marL="342900" indent="-228600">
              <a:lnSpc>
                <a:spcPct val="130000"/>
              </a:lnSpc>
              <a:buFont typeface="Neue Haas Grotesk Text Pro" panose="020B0504020202020204" pitchFamily="34" charset="0"/>
              <a:buChar char="-"/>
            </a:pPr>
            <a:r>
              <a:rPr lang="es-MX"/>
              <a:t>Análisis Exploratorio</a:t>
            </a:r>
          </a:p>
          <a:p>
            <a:pPr marL="342900" indent="-228600">
              <a:lnSpc>
                <a:spcPct val="130000"/>
              </a:lnSpc>
              <a:buFont typeface="Neue Haas Grotesk Text Pro" panose="020B0504020202020204" pitchFamily="34" charset="0"/>
              <a:buChar char="-"/>
            </a:pPr>
            <a:r>
              <a:rPr lang="es-MX"/>
              <a:t>Insights y Recomendaciones</a:t>
            </a:r>
          </a:p>
        </p:txBody>
      </p:sp>
      <p:pic>
        <p:nvPicPr>
          <p:cNvPr id="9" name="Imagen 8">
            <a:extLst>
              <a:ext uri="{FF2B5EF4-FFF2-40B4-BE49-F238E27FC236}">
                <a16:creationId xmlns:a16="http://schemas.microsoft.com/office/drawing/2014/main" id="{F8549528-12F1-748D-E798-3412EE13F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143000"/>
            <a:ext cx="5492377" cy="4848918"/>
          </a:xfrm>
          <a:prstGeom prst="rect">
            <a:avLst/>
          </a:prstGeom>
        </p:spPr>
      </p:pic>
    </p:spTree>
    <p:extLst>
      <p:ext uri="{BB962C8B-B14F-4D97-AF65-F5344CB8AC3E}">
        <p14:creationId xmlns:p14="http://schemas.microsoft.com/office/powerpoint/2010/main" val="3171692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47A6ACE-A9C5-47FE-8B87-BB64849E6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086109A-DC4D-BBC0-B4A9-C69C5DAF65CB}"/>
              </a:ext>
            </a:extLst>
          </p:cNvPr>
          <p:cNvSpPr>
            <a:spLocks noGrp="1"/>
          </p:cNvSpPr>
          <p:nvPr>
            <p:ph type="title"/>
          </p:nvPr>
        </p:nvSpPr>
        <p:spPr>
          <a:xfrm>
            <a:off x="804195" y="1100212"/>
            <a:ext cx="3786696" cy="1789638"/>
          </a:xfrm>
        </p:spPr>
        <p:txBody>
          <a:bodyPr>
            <a:normAutofit/>
          </a:bodyPr>
          <a:lstStyle/>
          <a:p>
            <a:pPr algn="ctr"/>
            <a:br>
              <a:rPr lang="es-MX" sz="4000" dirty="0"/>
            </a:br>
            <a:r>
              <a:rPr lang="es-MX" sz="4000" dirty="0"/>
              <a:t>Contexto</a:t>
            </a:r>
          </a:p>
        </p:txBody>
      </p:sp>
      <p:cxnSp>
        <p:nvCxnSpPr>
          <p:cNvPr id="10" name="Straight Connector 9">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79420"/>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B138E28C-6557-342A-196A-BD8DB95D80C6}"/>
              </a:ext>
            </a:extLst>
          </p:cNvPr>
          <p:cNvSpPr txBox="1">
            <a:spLocks/>
          </p:cNvSpPr>
          <p:nvPr/>
        </p:nvSpPr>
        <p:spPr>
          <a:xfrm>
            <a:off x="804195" y="3429000"/>
            <a:ext cx="3786696" cy="178963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pPr algn="ctr"/>
            <a:br>
              <a:rPr lang="es-MX" sz="4000" dirty="0"/>
            </a:br>
            <a:r>
              <a:rPr lang="es-MX" sz="4000" dirty="0"/>
              <a:t>Objetivo</a:t>
            </a:r>
          </a:p>
        </p:txBody>
      </p:sp>
      <p:pic>
        <p:nvPicPr>
          <p:cNvPr id="9" name="Imagen 8">
            <a:extLst>
              <a:ext uri="{FF2B5EF4-FFF2-40B4-BE49-F238E27FC236}">
                <a16:creationId xmlns:a16="http://schemas.microsoft.com/office/drawing/2014/main" id="{77049105-B5DA-45D8-6FC8-9CFCFEC99F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8234" y="2292838"/>
            <a:ext cx="2143125" cy="2143125"/>
          </a:xfrm>
          <a:prstGeom prst="rect">
            <a:avLst/>
          </a:prstGeom>
        </p:spPr>
      </p:pic>
      <p:sp>
        <p:nvSpPr>
          <p:cNvPr id="3" name="Título 1">
            <a:extLst>
              <a:ext uri="{FF2B5EF4-FFF2-40B4-BE49-F238E27FC236}">
                <a16:creationId xmlns:a16="http://schemas.microsoft.com/office/drawing/2014/main" id="{EE7CAA47-1306-E730-6D61-E8D305BF92F2}"/>
              </a:ext>
            </a:extLst>
          </p:cNvPr>
          <p:cNvSpPr txBox="1">
            <a:spLocks/>
          </p:cNvSpPr>
          <p:nvPr/>
        </p:nvSpPr>
        <p:spPr>
          <a:xfrm>
            <a:off x="4324516" y="374907"/>
            <a:ext cx="5243077" cy="5084060"/>
          </a:xfrm>
          <a:prstGeom prst="rect">
            <a:avLst/>
          </a:prstGeom>
        </p:spPr>
        <p:txBody>
          <a:bodyPr vert="horz" lIns="91440" tIns="45720" rIns="91440" bIns="45720" rtlCol="0">
            <a:normAutofit fontScale="92500"/>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pPr>
              <a:lnSpc>
                <a:spcPct val="130000"/>
              </a:lnSpc>
              <a:spcAft>
                <a:spcPts val="600"/>
              </a:spcAft>
            </a:pPr>
            <a:br>
              <a:rPr lang="en-US" sz="1400" b="0" dirty="0">
                <a:latin typeface="+mn-lt"/>
                <a:ea typeface="+mn-ea"/>
                <a:cs typeface="+mn-cs"/>
              </a:rPr>
            </a:br>
            <a:r>
              <a:rPr lang="es-MX" sz="1400" b="0" dirty="0">
                <a:latin typeface="+mn-lt"/>
                <a:ea typeface="+mn-ea"/>
                <a:cs typeface="+mn-cs"/>
              </a:rPr>
              <a:t>Desde finales del 2019, el mundo se ha visto afectado por una pandemia global conocida como COVID-19. El virus que causa la enfermedad, el coronavirus SARS-CoV-2, se propaga principalmente a través de </a:t>
            </a:r>
            <a:r>
              <a:rPr lang="es-MX" sz="1400" b="0" dirty="0" err="1">
                <a:latin typeface="+mn-lt"/>
                <a:ea typeface="+mn-ea"/>
                <a:cs typeface="+mn-cs"/>
              </a:rPr>
              <a:t>gotículas</a:t>
            </a:r>
            <a:r>
              <a:rPr lang="es-MX" sz="1400" b="0" dirty="0">
                <a:latin typeface="+mn-lt"/>
                <a:ea typeface="+mn-ea"/>
                <a:cs typeface="+mn-cs"/>
              </a:rPr>
              <a:t> respiratorias que se liberan cuando una persona infectada tose, estornuda, habla o respira. La COVID-19 puede causar síntomas que van desde leves hasta graves, y en algunos casos puede ser fatal, especialmente en personas mayores y aquellas con enfermedades preexistentes</a:t>
            </a:r>
          </a:p>
          <a:p>
            <a:pPr>
              <a:lnSpc>
                <a:spcPct val="130000"/>
              </a:lnSpc>
              <a:spcAft>
                <a:spcPts val="600"/>
              </a:spcAft>
            </a:pPr>
            <a:endParaRPr lang="es-MX" sz="1400" b="0" dirty="0">
              <a:latin typeface="+mn-lt"/>
              <a:ea typeface="+mn-ea"/>
              <a:cs typeface="+mn-cs"/>
            </a:endParaRPr>
          </a:p>
          <a:p>
            <a:pPr>
              <a:lnSpc>
                <a:spcPct val="130000"/>
              </a:lnSpc>
              <a:spcAft>
                <a:spcPts val="600"/>
              </a:spcAft>
            </a:pPr>
            <a:r>
              <a:rPr lang="es-MX" sz="1400" b="0" dirty="0">
                <a:latin typeface="+mn-lt"/>
                <a:ea typeface="+mn-ea"/>
                <a:cs typeface="+mn-cs"/>
              </a:rPr>
              <a:t>El objetivo de este proyecto es realizar un análisis del </a:t>
            </a:r>
            <a:r>
              <a:rPr lang="es-MX" sz="1400" b="0" dirty="0" err="1">
                <a:latin typeface="+mn-lt"/>
                <a:ea typeface="+mn-ea"/>
                <a:cs typeface="+mn-cs"/>
              </a:rPr>
              <a:t>dataset</a:t>
            </a:r>
            <a:r>
              <a:rPr lang="es-MX" sz="1400" b="0" dirty="0">
                <a:latin typeface="+mn-lt"/>
                <a:ea typeface="+mn-ea"/>
                <a:cs typeface="+mn-cs"/>
              </a:rPr>
              <a:t> " COVID Data" con el fin de establecer los riesgos de muerte basados en datos históricos relacionados a diferentes tipos de enfermedades.</a:t>
            </a:r>
          </a:p>
          <a:p>
            <a:pPr>
              <a:lnSpc>
                <a:spcPct val="130000"/>
              </a:lnSpc>
              <a:spcAft>
                <a:spcPts val="600"/>
              </a:spcAft>
            </a:pPr>
            <a:r>
              <a:rPr lang="es-MX" sz="1400" b="0" dirty="0">
                <a:latin typeface="+mn-lt"/>
                <a:ea typeface="+mn-ea"/>
                <a:cs typeface="+mn-cs"/>
              </a:rPr>
              <a:t>Utilizaremos gráficos de la librería de Python para analizar de manera visual las variables elegidas e intentar responder los cuestionamientos sobre la información que contiene nuestro </a:t>
            </a:r>
            <a:r>
              <a:rPr lang="es-MX" sz="1400" b="0" dirty="0" err="1">
                <a:latin typeface="+mn-lt"/>
                <a:ea typeface="+mn-ea"/>
                <a:cs typeface="+mn-cs"/>
              </a:rPr>
              <a:t>dataset</a:t>
            </a:r>
            <a:r>
              <a:rPr lang="es-MX" sz="1400" b="0" dirty="0">
                <a:latin typeface="+mn-lt"/>
                <a:ea typeface="+mn-ea"/>
                <a:cs typeface="+mn-cs"/>
              </a:rPr>
              <a:t>. </a:t>
            </a:r>
          </a:p>
          <a:p>
            <a:pPr indent="-228600">
              <a:lnSpc>
                <a:spcPct val="120000"/>
              </a:lnSpc>
              <a:spcAft>
                <a:spcPts val="600"/>
              </a:spcAft>
              <a:buFont typeface="Neue Haas Grotesk Text Pro" panose="020B0504020202020204" pitchFamily="34" charset="0"/>
              <a:buChar char="-"/>
            </a:pPr>
            <a:endParaRPr lang="en-US" sz="1400" dirty="0">
              <a:latin typeface="+mn-lt"/>
              <a:ea typeface="+mn-ea"/>
              <a:cs typeface="+mn-cs"/>
            </a:endParaRPr>
          </a:p>
        </p:txBody>
      </p:sp>
    </p:spTree>
    <p:extLst>
      <p:ext uri="{BB962C8B-B14F-4D97-AF65-F5344CB8AC3E}">
        <p14:creationId xmlns:p14="http://schemas.microsoft.com/office/powerpoint/2010/main" val="306660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0DC026F-444B-46C9-BCBE-329183BF5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086109A-DC4D-BBC0-B4A9-C69C5DAF65CB}"/>
              </a:ext>
            </a:extLst>
          </p:cNvPr>
          <p:cNvSpPr>
            <a:spLocks noGrp="1"/>
          </p:cNvSpPr>
          <p:nvPr>
            <p:ph type="title"/>
          </p:nvPr>
        </p:nvSpPr>
        <p:spPr>
          <a:xfrm>
            <a:off x="1088136" y="1088136"/>
            <a:ext cx="10270671" cy="1188720"/>
          </a:xfrm>
        </p:spPr>
        <p:txBody>
          <a:bodyPr vert="horz" lIns="91440" tIns="45720" rIns="91440" bIns="45720" rtlCol="0" anchor="t">
            <a:normAutofit/>
          </a:bodyPr>
          <a:lstStyle/>
          <a:p>
            <a:br>
              <a:rPr lang="es-MX" sz="4000" b="1" kern="1200" cap="none" baseline="0" dirty="0">
                <a:solidFill>
                  <a:schemeClr val="tx1"/>
                </a:solidFill>
                <a:latin typeface="+mj-lt"/>
                <a:ea typeface="+mj-ea"/>
                <a:cs typeface="+mj-cs"/>
              </a:rPr>
            </a:br>
            <a:r>
              <a:rPr lang="es-MX" sz="4000" b="1" kern="1200" cap="none" baseline="0" dirty="0">
                <a:solidFill>
                  <a:schemeClr val="tx1"/>
                </a:solidFill>
                <a:latin typeface="+mj-lt"/>
                <a:ea typeface="+mj-ea"/>
                <a:cs typeface="+mj-cs"/>
              </a:rPr>
              <a:t>Preguntas de Interés</a:t>
            </a:r>
          </a:p>
        </p:txBody>
      </p:sp>
      <p:cxnSp>
        <p:nvCxnSpPr>
          <p:cNvPr id="12" name="Straight Connector 11">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ítulo 1">
            <a:extLst>
              <a:ext uri="{FF2B5EF4-FFF2-40B4-BE49-F238E27FC236}">
                <a16:creationId xmlns:a16="http://schemas.microsoft.com/office/drawing/2014/main" id="{77372E08-4946-620D-D215-F32C064BC92B}"/>
              </a:ext>
            </a:extLst>
          </p:cNvPr>
          <p:cNvSpPr txBox="1">
            <a:spLocks/>
          </p:cNvSpPr>
          <p:nvPr/>
        </p:nvSpPr>
        <p:spPr>
          <a:xfrm>
            <a:off x="1096684" y="2593181"/>
            <a:ext cx="4868347" cy="3693319"/>
          </a:xfrm>
          <a:prstGeom prst="rect">
            <a:avLst/>
          </a:prstGeom>
        </p:spPr>
        <p:txBody>
          <a:bodyPr vert="horz" lIns="91440" tIns="45720" rIns="91440" bIns="45720" rtlCol="0">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pPr>
              <a:lnSpc>
                <a:spcPct val="120000"/>
              </a:lnSpc>
              <a:spcAft>
                <a:spcPts val="600"/>
              </a:spcAft>
            </a:pPr>
            <a:br>
              <a:rPr lang="en-US" sz="1400" b="0" dirty="0">
                <a:latin typeface="+mn-lt"/>
                <a:ea typeface="+mn-ea"/>
                <a:cs typeface="+mn-cs"/>
              </a:rPr>
            </a:br>
            <a:r>
              <a:rPr lang="en-US" sz="1400" b="0" dirty="0">
                <a:latin typeface="+mn-lt"/>
                <a:ea typeface="+mn-ea"/>
                <a:cs typeface="+mn-cs"/>
              </a:rPr>
              <a:t>-¿</a:t>
            </a:r>
            <a:r>
              <a:rPr lang="es-MX" sz="1400" b="0" dirty="0">
                <a:latin typeface="+mn-lt"/>
                <a:ea typeface="+mn-ea"/>
                <a:cs typeface="+mn-cs"/>
              </a:rPr>
              <a:t>Qué</a:t>
            </a:r>
            <a:r>
              <a:rPr lang="en-US" sz="1400" b="0" dirty="0">
                <a:latin typeface="+mn-lt"/>
                <a:ea typeface="+mn-ea"/>
                <a:cs typeface="+mn-cs"/>
              </a:rPr>
              <a:t> </a:t>
            </a:r>
            <a:r>
              <a:rPr lang="es-MX" sz="1400" b="0" dirty="0">
                <a:latin typeface="+mn-lt"/>
                <a:ea typeface="+mn-ea"/>
                <a:cs typeface="+mn-cs"/>
              </a:rPr>
              <a:t>edad</a:t>
            </a:r>
            <a:r>
              <a:rPr lang="en-US" sz="1400" b="0" dirty="0">
                <a:latin typeface="+mn-lt"/>
                <a:ea typeface="+mn-ea"/>
                <a:cs typeface="+mn-cs"/>
              </a:rPr>
              <a:t> </a:t>
            </a:r>
            <a:r>
              <a:rPr lang="es-MX" sz="1400" b="0" dirty="0">
                <a:latin typeface="+mn-lt"/>
                <a:ea typeface="+mn-ea"/>
                <a:cs typeface="+mn-cs"/>
              </a:rPr>
              <a:t>tiene mayor riesgo de </a:t>
            </a:r>
          </a:p>
          <a:p>
            <a:pPr>
              <a:lnSpc>
                <a:spcPct val="120000"/>
              </a:lnSpc>
              <a:spcAft>
                <a:spcPts val="600"/>
              </a:spcAft>
            </a:pPr>
            <a:r>
              <a:rPr lang="es-MX" sz="1400" b="0" dirty="0">
                <a:latin typeface="+mn-lt"/>
                <a:ea typeface="+mn-ea"/>
                <a:cs typeface="+mn-cs"/>
              </a:rPr>
              <a:t>muerte?</a:t>
            </a:r>
          </a:p>
          <a:p>
            <a:pPr indent="-228600">
              <a:lnSpc>
                <a:spcPct val="120000"/>
              </a:lnSpc>
              <a:spcAft>
                <a:spcPts val="600"/>
              </a:spcAft>
              <a:buFont typeface="Neue Haas Grotesk Text Pro" panose="020B0504020202020204" pitchFamily="34" charset="0"/>
              <a:buChar char="-"/>
            </a:pPr>
            <a:endParaRPr lang="es-MX" sz="1400" b="0" dirty="0">
              <a:latin typeface="+mn-lt"/>
              <a:ea typeface="+mn-ea"/>
              <a:cs typeface="+mn-cs"/>
            </a:endParaRPr>
          </a:p>
          <a:p>
            <a:pPr>
              <a:lnSpc>
                <a:spcPct val="120000"/>
              </a:lnSpc>
              <a:spcAft>
                <a:spcPts val="600"/>
              </a:spcAft>
            </a:pPr>
            <a:r>
              <a:rPr lang="es-MX" sz="1400" b="0" dirty="0">
                <a:latin typeface="+mn-lt"/>
                <a:ea typeface="+mn-ea"/>
                <a:cs typeface="+mn-cs"/>
              </a:rPr>
              <a:t>-¿Qué enfermedades son las de </a:t>
            </a:r>
          </a:p>
          <a:p>
            <a:pPr>
              <a:lnSpc>
                <a:spcPct val="120000"/>
              </a:lnSpc>
              <a:spcAft>
                <a:spcPts val="600"/>
              </a:spcAft>
            </a:pPr>
            <a:r>
              <a:rPr lang="es-MX" sz="1400" b="0" dirty="0">
                <a:latin typeface="+mn-lt"/>
                <a:ea typeface="+mn-ea"/>
                <a:cs typeface="+mn-cs"/>
              </a:rPr>
              <a:t>mayor riesgo al contraer COVID?</a:t>
            </a:r>
          </a:p>
          <a:p>
            <a:pPr indent="-228600">
              <a:lnSpc>
                <a:spcPct val="120000"/>
              </a:lnSpc>
              <a:spcAft>
                <a:spcPts val="600"/>
              </a:spcAft>
              <a:buFont typeface="Neue Haas Grotesk Text Pro" panose="020B0504020202020204" pitchFamily="34" charset="0"/>
              <a:buChar char="-"/>
            </a:pPr>
            <a:endParaRPr lang="es-MX" sz="1400" b="0" dirty="0">
              <a:latin typeface="+mn-lt"/>
              <a:ea typeface="+mn-ea"/>
              <a:cs typeface="+mn-cs"/>
            </a:endParaRPr>
          </a:p>
          <a:p>
            <a:pPr>
              <a:lnSpc>
                <a:spcPct val="120000"/>
              </a:lnSpc>
              <a:spcAft>
                <a:spcPts val="600"/>
              </a:spcAft>
            </a:pPr>
            <a:r>
              <a:rPr lang="es-MX" sz="1400" b="0" dirty="0">
                <a:latin typeface="+mn-lt"/>
                <a:ea typeface="+mn-ea"/>
                <a:cs typeface="+mn-cs"/>
              </a:rPr>
              <a:t>-¿Qué conjunto de enfermedades </a:t>
            </a:r>
          </a:p>
          <a:p>
            <a:pPr>
              <a:lnSpc>
                <a:spcPct val="120000"/>
              </a:lnSpc>
              <a:spcAft>
                <a:spcPts val="600"/>
              </a:spcAft>
            </a:pPr>
            <a:r>
              <a:rPr lang="es-MX" sz="1400" b="0" dirty="0">
                <a:latin typeface="+mn-lt"/>
                <a:ea typeface="+mn-ea"/>
                <a:cs typeface="+mn-cs"/>
              </a:rPr>
              <a:t>pudieran causar muerte al contraer </a:t>
            </a:r>
          </a:p>
          <a:p>
            <a:pPr>
              <a:lnSpc>
                <a:spcPct val="120000"/>
              </a:lnSpc>
              <a:spcAft>
                <a:spcPts val="600"/>
              </a:spcAft>
            </a:pPr>
            <a:r>
              <a:rPr lang="es-MX" sz="1400" b="0" dirty="0">
                <a:latin typeface="+mn-lt"/>
                <a:ea typeface="+mn-ea"/>
                <a:cs typeface="+mn-cs"/>
              </a:rPr>
              <a:t>COVID?</a:t>
            </a:r>
          </a:p>
          <a:p>
            <a:pPr indent="-228600">
              <a:lnSpc>
                <a:spcPct val="120000"/>
              </a:lnSpc>
              <a:spcAft>
                <a:spcPts val="600"/>
              </a:spcAft>
              <a:buFont typeface="Neue Haas Grotesk Text Pro" panose="020B0504020202020204" pitchFamily="34" charset="0"/>
              <a:buChar char="-"/>
            </a:pPr>
            <a:endParaRPr lang="en-US" sz="1400" dirty="0">
              <a:latin typeface="+mn-lt"/>
              <a:ea typeface="+mn-ea"/>
              <a:cs typeface="+mn-cs"/>
            </a:endParaRPr>
          </a:p>
        </p:txBody>
      </p:sp>
      <p:pic>
        <p:nvPicPr>
          <p:cNvPr id="4" name="Imagen 3">
            <a:extLst>
              <a:ext uri="{FF2B5EF4-FFF2-40B4-BE49-F238E27FC236}">
                <a16:creationId xmlns:a16="http://schemas.microsoft.com/office/drawing/2014/main" id="{7DCC599D-3654-B126-672A-88C79DBBB9AA}"/>
              </a:ext>
            </a:extLst>
          </p:cNvPr>
          <p:cNvPicPr>
            <a:picLocks noChangeAspect="1"/>
          </p:cNvPicPr>
          <p:nvPr/>
        </p:nvPicPr>
        <p:blipFill rotWithShape="1">
          <a:blip r:embed="rId2">
            <a:extLst>
              <a:ext uri="{28A0092B-C50C-407E-A947-70E740481C1C}">
                <a14:useLocalDpi xmlns:a14="http://schemas.microsoft.com/office/drawing/2010/main" val="0"/>
              </a:ext>
            </a:extLst>
          </a:blip>
          <a:srcRect l="12129" r="14728" b="-1"/>
          <a:stretch/>
        </p:blipFill>
        <p:spPr>
          <a:xfrm>
            <a:off x="6705600" y="2657475"/>
            <a:ext cx="5486401" cy="4200526"/>
          </a:xfrm>
          <a:prstGeom prst="rect">
            <a:avLst/>
          </a:prstGeom>
        </p:spPr>
      </p:pic>
    </p:spTree>
    <p:extLst>
      <p:ext uri="{BB962C8B-B14F-4D97-AF65-F5344CB8AC3E}">
        <p14:creationId xmlns:p14="http://schemas.microsoft.com/office/powerpoint/2010/main" val="4265147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A37F4A8A-7B54-4D8D-933A-8921996A0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086109A-DC4D-BBC0-B4A9-C69C5DAF65CB}"/>
              </a:ext>
            </a:extLst>
          </p:cNvPr>
          <p:cNvSpPr>
            <a:spLocks noGrp="1"/>
          </p:cNvSpPr>
          <p:nvPr>
            <p:ph type="title"/>
          </p:nvPr>
        </p:nvSpPr>
        <p:spPr>
          <a:xfrm>
            <a:off x="1068819" y="1076635"/>
            <a:ext cx="6956066" cy="3495365"/>
          </a:xfrm>
        </p:spPr>
        <p:txBody>
          <a:bodyPr vert="horz" lIns="91440" tIns="45720" rIns="91440" bIns="45720" rtlCol="0" anchor="t">
            <a:normAutofit/>
          </a:bodyPr>
          <a:lstStyle/>
          <a:p>
            <a:br>
              <a:rPr lang="en-US" sz="6200" cap="all"/>
            </a:br>
            <a:r>
              <a:rPr lang="en-US" sz="6200" cap="all"/>
              <a:t>Análisis Exploratorio</a:t>
            </a:r>
          </a:p>
        </p:txBody>
      </p:sp>
      <p:cxnSp>
        <p:nvCxnSpPr>
          <p:cNvPr id="26" name="Straight Connector 25">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07120"/>
            <a:ext cx="804195" cy="0"/>
          </a:xfrm>
          <a:prstGeom prst="line">
            <a:avLst/>
          </a:prstGeom>
          <a:ln w="12382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Imagen 13">
            <a:extLst>
              <a:ext uri="{FF2B5EF4-FFF2-40B4-BE49-F238E27FC236}">
                <a16:creationId xmlns:a16="http://schemas.microsoft.com/office/drawing/2014/main" id="{7EEA60F2-5401-D503-BEAB-E716EDA454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2806" y="1143000"/>
            <a:ext cx="2636159" cy="2578093"/>
          </a:xfrm>
          <a:prstGeom prst="rect">
            <a:avLst/>
          </a:prstGeom>
        </p:spPr>
      </p:pic>
    </p:spTree>
    <p:extLst>
      <p:ext uri="{BB962C8B-B14F-4D97-AF65-F5344CB8AC3E}">
        <p14:creationId xmlns:p14="http://schemas.microsoft.com/office/powerpoint/2010/main" val="3850725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511C99DC-C3C5-4EBE-91DD-345109C3D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2196CBE-052A-1B3F-96ED-EA769EE9CE8B}"/>
              </a:ext>
            </a:extLst>
          </p:cNvPr>
          <p:cNvSpPr>
            <a:spLocks noGrp="1"/>
          </p:cNvSpPr>
          <p:nvPr>
            <p:ph type="title"/>
          </p:nvPr>
        </p:nvSpPr>
        <p:spPr>
          <a:xfrm>
            <a:off x="1044516" y="1076635"/>
            <a:ext cx="3930256" cy="3495365"/>
          </a:xfrm>
        </p:spPr>
        <p:txBody>
          <a:bodyPr vert="horz" lIns="91440" tIns="45720" rIns="91440" bIns="45720" rtlCol="0" anchor="t">
            <a:normAutofit/>
          </a:bodyPr>
          <a:lstStyle/>
          <a:p>
            <a:r>
              <a:rPr lang="es-MX" sz="1600" b="0" i="0" cap="all" dirty="0">
                <a:effectLst/>
              </a:rPr>
              <a:t>Para obtener una mejor Visualización de enfermedades con la relación a muertes utilizamos las siguientes tablas en las cuales ya con los datos transformados podemos ver las enfermedades que se ven mas afectadas por el COVID, ya que además hacemos la división de datos basado en muertes o sobreviviente</a:t>
            </a:r>
            <a:endParaRPr lang="es-MX" sz="1600" b="0" cap="all" dirty="0"/>
          </a:p>
        </p:txBody>
      </p:sp>
      <p:cxnSp>
        <p:nvCxnSpPr>
          <p:cNvPr id="14" name="Straight Connector 13">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84" y="118679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Imagen 6">
            <a:extLst>
              <a:ext uri="{FF2B5EF4-FFF2-40B4-BE49-F238E27FC236}">
                <a16:creationId xmlns:a16="http://schemas.microsoft.com/office/drawing/2014/main" id="{7225E618-9714-B1D0-2E51-18AE07D8EB26}"/>
              </a:ext>
            </a:extLst>
          </p:cNvPr>
          <p:cNvPicPr>
            <a:picLocks noChangeAspect="1"/>
          </p:cNvPicPr>
          <p:nvPr/>
        </p:nvPicPr>
        <p:blipFill>
          <a:blip r:embed="rId2"/>
          <a:stretch>
            <a:fillRect/>
          </a:stretch>
        </p:blipFill>
        <p:spPr>
          <a:xfrm>
            <a:off x="4829891" y="1874520"/>
            <a:ext cx="6788130" cy="3840480"/>
          </a:xfrm>
          <a:prstGeom prst="rect">
            <a:avLst/>
          </a:prstGeom>
        </p:spPr>
      </p:pic>
      <p:sp>
        <p:nvSpPr>
          <p:cNvPr id="3" name="Título 1">
            <a:extLst>
              <a:ext uri="{FF2B5EF4-FFF2-40B4-BE49-F238E27FC236}">
                <a16:creationId xmlns:a16="http://schemas.microsoft.com/office/drawing/2014/main" id="{805AA286-51A8-4F46-93BA-9B1748073843}"/>
              </a:ext>
            </a:extLst>
          </p:cNvPr>
          <p:cNvSpPr txBox="1">
            <a:spLocks/>
          </p:cNvSpPr>
          <p:nvPr/>
        </p:nvSpPr>
        <p:spPr>
          <a:xfrm>
            <a:off x="6399016" y="1076635"/>
            <a:ext cx="3794760" cy="593620"/>
          </a:xfrm>
          <a:prstGeom prst="rect">
            <a:avLst/>
          </a:prstGeom>
        </p:spPr>
        <p:txBody>
          <a:bodyPr vert="horz" lIns="91440" tIns="45720" rIns="91440" bIns="45720" rtlCol="0" anchor="t">
            <a:normAutofit fontScale="70000" lnSpcReduction="20000"/>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r>
              <a:rPr lang="es-MX" sz="3200" dirty="0"/>
              <a:t>Relación de Muertes por tipo de enfermedad</a:t>
            </a:r>
          </a:p>
        </p:txBody>
      </p:sp>
    </p:spTree>
    <p:extLst>
      <p:ext uri="{BB962C8B-B14F-4D97-AF65-F5344CB8AC3E}">
        <p14:creationId xmlns:p14="http://schemas.microsoft.com/office/powerpoint/2010/main" val="1916046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196CBE-052A-1B3F-96ED-EA769EE9CE8B}"/>
              </a:ext>
            </a:extLst>
          </p:cNvPr>
          <p:cNvSpPr>
            <a:spLocks noGrp="1"/>
          </p:cNvSpPr>
          <p:nvPr>
            <p:ph type="title"/>
          </p:nvPr>
        </p:nvSpPr>
        <p:spPr>
          <a:xfrm>
            <a:off x="1044516" y="1076635"/>
            <a:ext cx="3930256" cy="3495365"/>
          </a:xfrm>
        </p:spPr>
        <p:txBody>
          <a:bodyPr vert="horz" lIns="91440" tIns="45720" rIns="91440" bIns="45720" rtlCol="0" anchor="t">
            <a:normAutofit/>
          </a:bodyPr>
          <a:lstStyle/>
          <a:p>
            <a:r>
              <a:rPr lang="es-MX" sz="1600" b="0" i="0" cap="all" dirty="0">
                <a:effectLst/>
              </a:rPr>
              <a:t>Para obtener una mejor Visualización de enfermedades con la relación a muertes utilizamos las siguientes tablas en las cuales ya con los datos transformados podemos ver las enfermedades que se ven mas afectadas por el COVID, ya que además hacemos la división de datos basado en muertes o sobreviviente</a:t>
            </a:r>
            <a:endParaRPr lang="es-MX" sz="1600" b="0" cap="all" dirty="0"/>
          </a:p>
        </p:txBody>
      </p:sp>
      <p:pic>
        <p:nvPicPr>
          <p:cNvPr id="5" name="Imagen 4">
            <a:extLst>
              <a:ext uri="{FF2B5EF4-FFF2-40B4-BE49-F238E27FC236}">
                <a16:creationId xmlns:a16="http://schemas.microsoft.com/office/drawing/2014/main" id="{058C5220-4582-D0CC-571C-BC6EB9CCDB4E}"/>
              </a:ext>
            </a:extLst>
          </p:cNvPr>
          <p:cNvPicPr>
            <a:picLocks noChangeAspect="1"/>
          </p:cNvPicPr>
          <p:nvPr/>
        </p:nvPicPr>
        <p:blipFill>
          <a:blip r:embed="rId2"/>
          <a:stretch>
            <a:fillRect/>
          </a:stretch>
        </p:blipFill>
        <p:spPr>
          <a:xfrm>
            <a:off x="5093762" y="2129678"/>
            <a:ext cx="6898581" cy="1793630"/>
          </a:xfrm>
          <a:prstGeom prst="rect">
            <a:avLst/>
          </a:prstGeom>
        </p:spPr>
      </p:pic>
      <p:pic>
        <p:nvPicPr>
          <p:cNvPr id="9" name="Imagen 8">
            <a:extLst>
              <a:ext uri="{FF2B5EF4-FFF2-40B4-BE49-F238E27FC236}">
                <a16:creationId xmlns:a16="http://schemas.microsoft.com/office/drawing/2014/main" id="{3853F1A9-F05F-6D7F-D84C-5E78935A6520}"/>
              </a:ext>
            </a:extLst>
          </p:cNvPr>
          <p:cNvPicPr>
            <a:picLocks noChangeAspect="1"/>
          </p:cNvPicPr>
          <p:nvPr/>
        </p:nvPicPr>
        <p:blipFill>
          <a:blip r:embed="rId3"/>
          <a:stretch>
            <a:fillRect/>
          </a:stretch>
        </p:blipFill>
        <p:spPr>
          <a:xfrm>
            <a:off x="4974772" y="4194986"/>
            <a:ext cx="4717868" cy="2063612"/>
          </a:xfrm>
          <a:prstGeom prst="rect">
            <a:avLst/>
          </a:prstGeom>
        </p:spPr>
      </p:pic>
      <p:sp>
        <p:nvSpPr>
          <p:cNvPr id="3" name="Título 1">
            <a:extLst>
              <a:ext uri="{FF2B5EF4-FFF2-40B4-BE49-F238E27FC236}">
                <a16:creationId xmlns:a16="http://schemas.microsoft.com/office/drawing/2014/main" id="{1C67FF6F-6F7D-C9DB-20A5-61B510EFD8B5}"/>
              </a:ext>
            </a:extLst>
          </p:cNvPr>
          <p:cNvSpPr txBox="1">
            <a:spLocks/>
          </p:cNvSpPr>
          <p:nvPr/>
        </p:nvSpPr>
        <p:spPr>
          <a:xfrm>
            <a:off x="6399016" y="1076635"/>
            <a:ext cx="3794760" cy="593620"/>
          </a:xfrm>
          <a:prstGeom prst="rect">
            <a:avLst/>
          </a:prstGeom>
        </p:spPr>
        <p:txBody>
          <a:bodyPr vert="horz" lIns="91440" tIns="45720" rIns="91440" bIns="45720" rtlCol="0" anchor="t">
            <a:normAutofit fontScale="70000" lnSpcReduction="20000"/>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r>
              <a:rPr lang="es-MX" sz="3200" dirty="0"/>
              <a:t>Relación de Muertes por tipo de enfermedad</a:t>
            </a:r>
          </a:p>
        </p:txBody>
      </p:sp>
    </p:spTree>
    <p:extLst>
      <p:ext uri="{BB962C8B-B14F-4D97-AF65-F5344CB8AC3E}">
        <p14:creationId xmlns:p14="http://schemas.microsoft.com/office/powerpoint/2010/main" val="406051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8">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4" name="Rectangle 10">
            <a:extLst>
              <a:ext uri="{FF2B5EF4-FFF2-40B4-BE49-F238E27FC236}">
                <a16:creationId xmlns:a16="http://schemas.microsoft.com/office/drawing/2014/main" id="{511C99DC-C3C5-4EBE-91DD-345109C3D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2196CBE-052A-1B3F-96ED-EA769EE9CE8B}"/>
              </a:ext>
            </a:extLst>
          </p:cNvPr>
          <p:cNvSpPr>
            <a:spLocks noGrp="1"/>
          </p:cNvSpPr>
          <p:nvPr>
            <p:ph type="title"/>
          </p:nvPr>
        </p:nvSpPr>
        <p:spPr>
          <a:xfrm>
            <a:off x="804195" y="2112817"/>
            <a:ext cx="5023777" cy="3495365"/>
          </a:xfrm>
        </p:spPr>
        <p:txBody>
          <a:bodyPr vert="horz" lIns="91440" tIns="45720" rIns="91440" bIns="45720" rtlCol="0" anchor="t">
            <a:normAutofit/>
          </a:bodyPr>
          <a:lstStyle/>
          <a:p>
            <a:r>
              <a:rPr lang="es-MX" sz="1500" b="0" i="0" cap="all" dirty="0">
                <a:effectLst/>
              </a:rPr>
              <a:t>En el siguiente grafico realizamos una grafica la cual nos ayuda a ver la cantidad de contagias dependiendo de la edad de las personas, en el cual nos podemos dar cuenta que las personas entre 20 a 50 años fueron las que tuvieron mayor cantidad de contagios, sin embargo gran porcentaje se recupero, no podemos decir lo mismo para las personas entre un rango de 60 a 100, en los cuales lamentablemente gran porcentaje de las personas pierden la vida</a:t>
            </a:r>
            <a:endParaRPr lang="es-MX" sz="1500" b="0" cap="all" dirty="0"/>
          </a:p>
        </p:txBody>
      </p:sp>
      <p:cxnSp>
        <p:nvCxnSpPr>
          <p:cNvPr id="25" name="Straight Connector 12">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84" y="118679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id="{A888C889-A942-D982-C06B-D81E4ED79143}"/>
              </a:ext>
            </a:extLst>
          </p:cNvPr>
          <p:cNvPicPr>
            <a:picLocks noChangeAspect="1"/>
          </p:cNvPicPr>
          <p:nvPr/>
        </p:nvPicPr>
        <p:blipFill>
          <a:blip r:embed="rId2"/>
          <a:stretch>
            <a:fillRect/>
          </a:stretch>
        </p:blipFill>
        <p:spPr>
          <a:xfrm>
            <a:off x="5862006" y="2112817"/>
            <a:ext cx="5871989" cy="3244273"/>
          </a:xfrm>
          <a:prstGeom prst="rect">
            <a:avLst/>
          </a:prstGeom>
        </p:spPr>
      </p:pic>
      <p:sp>
        <p:nvSpPr>
          <p:cNvPr id="3" name="Título 1">
            <a:extLst>
              <a:ext uri="{FF2B5EF4-FFF2-40B4-BE49-F238E27FC236}">
                <a16:creationId xmlns:a16="http://schemas.microsoft.com/office/drawing/2014/main" id="{1574CD71-A8CC-DE06-4553-93E79BA39FC3}"/>
              </a:ext>
            </a:extLst>
          </p:cNvPr>
          <p:cNvSpPr txBox="1">
            <a:spLocks/>
          </p:cNvSpPr>
          <p:nvPr/>
        </p:nvSpPr>
        <p:spPr>
          <a:xfrm>
            <a:off x="6263641" y="1500910"/>
            <a:ext cx="3794760" cy="593620"/>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r>
              <a:rPr lang="es-MX" sz="3200" dirty="0"/>
              <a:t>Muertes vs Edad</a:t>
            </a:r>
          </a:p>
        </p:txBody>
      </p:sp>
    </p:spTree>
    <p:extLst>
      <p:ext uri="{BB962C8B-B14F-4D97-AF65-F5344CB8AC3E}">
        <p14:creationId xmlns:p14="http://schemas.microsoft.com/office/powerpoint/2010/main" val="4005830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86109A-DC4D-BBC0-B4A9-C69C5DAF65CB}"/>
              </a:ext>
            </a:extLst>
          </p:cNvPr>
          <p:cNvSpPr>
            <a:spLocks noGrp="1"/>
          </p:cNvSpPr>
          <p:nvPr>
            <p:ph type="title"/>
          </p:nvPr>
        </p:nvSpPr>
        <p:spPr>
          <a:xfrm>
            <a:off x="1068819" y="1076635"/>
            <a:ext cx="6956066" cy="3495365"/>
          </a:xfrm>
        </p:spPr>
        <p:txBody>
          <a:bodyPr vert="horz" lIns="91440" tIns="45720" rIns="91440" bIns="45720" rtlCol="0" anchor="t">
            <a:normAutofit/>
          </a:bodyPr>
          <a:lstStyle/>
          <a:p>
            <a:r>
              <a:rPr lang="en-US" sz="6200" cap="all" dirty="0"/>
              <a:t>Insights </a:t>
            </a:r>
          </a:p>
        </p:txBody>
      </p:sp>
      <p:sp>
        <p:nvSpPr>
          <p:cNvPr id="3" name="Título 1">
            <a:extLst>
              <a:ext uri="{FF2B5EF4-FFF2-40B4-BE49-F238E27FC236}">
                <a16:creationId xmlns:a16="http://schemas.microsoft.com/office/drawing/2014/main" id="{875546E0-0EA8-5A11-783E-266B3CE25425}"/>
              </a:ext>
            </a:extLst>
          </p:cNvPr>
          <p:cNvSpPr txBox="1">
            <a:spLocks/>
          </p:cNvSpPr>
          <p:nvPr/>
        </p:nvSpPr>
        <p:spPr>
          <a:xfrm>
            <a:off x="804195" y="2112817"/>
            <a:ext cx="6776181" cy="3495365"/>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pPr marL="285750" indent="-285750">
              <a:buFont typeface="Arial" panose="020B0604020202020204" pitchFamily="34" charset="0"/>
              <a:buChar char="•"/>
            </a:pPr>
            <a:r>
              <a:rPr lang="es-MX" sz="1500" b="0" cap="all" dirty="0"/>
              <a:t>Sobre los análisis realizados en el proyecto nos podemos dar cuenta de varia información, parte de ella es que realmente las personas que cuentan con mayor peligro, son las personas que pasan de los 40 años, aunque no es un porcentaje muy grande, si podemos decir que la cantidad de casos en las edades de 20 a 40 son muy altos, pero el porcentaje de muertes muy bajo, lo contrario a personas entre 60-100 que van entre 30-40%</a:t>
            </a:r>
          </a:p>
          <a:p>
            <a:endParaRPr lang="es-MX" sz="1500" b="0" cap="all" dirty="0"/>
          </a:p>
          <a:p>
            <a:pPr marL="285750" indent="-285750">
              <a:buFont typeface="Arial" panose="020B0604020202020204" pitchFamily="34" charset="0"/>
              <a:buChar char="•"/>
            </a:pPr>
            <a:r>
              <a:rPr lang="es-MX" sz="1500" b="0" cap="all" dirty="0"/>
              <a:t>Otro de los datos fuertes es que a pesar de contar con enfermedades como: obesidad, cardiovasculares, asma, no significan que tengas realmente un peligro fuerte.</a:t>
            </a:r>
          </a:p>
          <a:p>
            <a:endParaRPr lang="es-MX" sz="1500" b="0" cap="all" dirty="0"/>
          </a:p>
          <a:p>
            <a:pPr marL="285750" indent="-285750">
              <a:buFont typeface="Arial" panose="020B0604020202020204" pitchFamily="34" charset="0"/>
              <a:buChar char="•"/>
            </a:pPr>
            <a:r>
              <a:rPr lang="es-MX" sz="1500" b="0" cap="all" dirty="0"/>
              <a:t>existen enfermedades que al contraer COVID, se incrementa el porcentaje de peligro para ellas, por ejemplo la neumonía, el estar embarazada, la diabetes, etc.</a:t>
            </a:r>
          </a:p>
          <a:p>
            <a:endParaRPr lang="es-MX" sz="1500" b="0" cap="all" dirty="0"/>
          </a:p>
          <a:p>
            <a:pPr marL="285750" indent="-285750">
              <a:buFont typeface="Arial" panose="020B0604020202020204" pitchFamily="34" charset="0"/>
              <a:buChar char="•"/>
            </a:pPr>
            <a:r>
              <a:rPr lang="es-MX" sz="1500" b="0" cap="all" dirty="0"/>
              <a:t>El siguiente paso que realizaremos será el analizar cual combinación de edades y enfermedades, pueden llegar a aumentar el porcentaje de peligro para una persona</a:t>
            </a:r>
          </a:p>
          <a:p>
            <a:endParaRPr lang="es-MX" sz="1500" b="0" cap="all" dirty="0"/>
          </a:p>
          <a:p>
            <a:endParaRPr lang="es-MX" sz="1500" b="0" cap="all" dirty="0"/>
          </a:p>
        </p:txBody>
      </p:sp>
    </p:spTree>
    <p:extLst>
      <p:ext uri="{BB962C8B-B14F-4D97-AF65-F5344CB8AC3E}">
        <p14:creationId xmlns:p14="http://schemas.microsoft.com/office/powerpoint/2010/main" val="3446499119"/>
      </p:ext>
    </p:extLst>
  </p:cSld>
  <p:clrMapOvr>
    <a:masterClrMapping/>
  </p:clrMapOvr>
</p:sld>
</file>

<file path=ppt/theme/theme1.xml><?xml version="1.0" encoding="utf-8"?>
<a:theme xmlns:a="http://schemas.openxmlformats.org/drawingml/2006/main" name="BjornVTI">
  <a:themeElements>
    <a:clrScheme name="AnalogousFromRegularSeedLeftStep">
      <a:dk1>
        <a:srgbClr val="000000"/>
      </a:dk1>
      <a:lt1>
        <a:srgbClr val="FFFFFF"/>
      </a:lt1>
      <a:dk2>
        <a:srgbClr val="301B2D"/>
      </a:dk2>
      <a:lt2>
        <a:srgbClr val="F0F2F3"/>
      </a:lt2>
      <a:accent1>
        <a:srgbClr val="E78129"/>
      </a:accent1>
      <a:accent2>
        <a:srgbClr val="D52117"/>
      </a:accent2>
      <a:accent3>
        <a:srgbClr val="E7296F"/>
      </a:accent3>
      <a:accent4>
        <a:srgbClr val="D517AC"/>
      </a:accent4>
      <a:accent5>
        <a:srgbClr val="C129E7"/>
      </a:accent5>
      <a:accent6>
        <a:srgbClr val="621BD6"/>
      </a:accent6>
      <a:hlink>
        <a:srgbClr val="3F83BF"/>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docProps/app.xml><?xml version="1.0" encoding="utf-8"?>
<Properties xmlns="http://schemas.openxmlformats.org/officeDocument/2006/extended-properties" xmlns:vt="http://schemas.openxmlformats.org/officeDocument/2006/docPropsVTypes">
  <TotalTime>238</TotalTime>
  <Words>1047</Words>
  <Application>Microsoft Office PowerPoint</Application>
  <PresentationFormat>Panorámica</PresentationFormat>
  <Paragraphs>57</Paragraphs>
  <Slides>15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Arial</vt:lpstr>
      <vt:lpstr>Neue Haas Grotesk Text Pro</vt:lpstr>
      <vt:lpstr>BjornVTI</vt:lpstr>
      <vt:lpstr>Comportamiento del COVID en las enfermedades</vt:lpstr>
      <vt:lpstr>Indice </vt:lpstr>
      <vt:lpstr> Contexto</vt:lpstr>
      <vt:lpstr> Preguntas de Interés</vt:lpstr>
      <vt:lpstr> Análisis Exploratorio</vt:lpstr>
      <vt:lpstr>Para obtener una mejor Visualización de enfermedades con la relación a muertes utilizamos las siguientes tablas en las cuales ya con los datos transformados podemos ver las enfermedades que se ven mas afectadas por el COVID, ya que además hacemos la división de datos basado en muertes o sobreviviente</vt:lpstr>
      <vt:lpstr>Para obtener una mejor Visualización de enfermedades con la relación a muertes utilizamos las siguientes tablas en las cuales ya con los datos transformados podemos ver las enfermedades que se ven mas afectadas por el COVID, ya que además hacemos la división de datos basado en muertes o sobreviviente</vt:lpstr>
      <vt:lpstr>En el siguiente grafico realizamos una grafica la cual nos ayuda a ver la cantidad de contagias dependiendo de la edad de las personas, en el cual nos podemos dar cuenta que las personas entre 20 a 50 años fueron las que tuvieron mayor cantidad de contagios, sin embargo gran porcentaje se recupero, no podemos decir lo mismo para las personas entre un rango de 60 a 100, en los cuales lamentablemente gran porcentaje de las personas pierden la vida</vt:lpstr>
      <vt:lpstr>Insights </vt:lpstr>
      <vt:lpstr>Diagrama de Correlación</vt:lpstr>
      <vt:lpstr>Modelo 1: Regresión Logística</vt:lpstr>
      <vt:lpstr>Métricas del modelo de Regresión Logística.</vt:lpstr>
      <vt:lpstr>Modelo 2: Árbol de Decisiones</vt:lpstr>
      <vt:lpstr>MÉTRICAS DEL MODELO ÁRBOL DE DECISIONES.</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Comportamiento del COVID en las enfermedades</dc:title>
  <dc:creator>eduardo fernandez castilla</dc:creator>
  <cp:lastModifiedBy>eduardo fernandez castilla</cp:lastModifiedBy>
  <cp:revision>1</cp:revision>
  <dcterms:created xsi:type="dcterms:W3CDTF">2023-02-24T01:47:21Z</dcterms:created>
  <dcterms:modified xsi:type="dcterms:W3CDTF">2023-05-22T17:03:45Z</dcterms:modified>
</cp:coreProperties>
</file>