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75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45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0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6" indent="0">
              <a:buFontTx/>
              <a:buNone/>
              <a:defRPr/>
            </a:lvl2pPr>
            <a:lvl3pPr marL="914352" indent="0">
              <a:buFontTx/>
              <a:buNone/>
              <a:defRPr/>
            </a:lvl3pPr>
            <a:lvl4pPr marL="1371528" indent="0">
              <a:buFontTx/>
              <a:buNone/>
              <a:defRPr/>
            </a:lvl4pPr>
            <a:lvl5pPr marL="1828703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4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1"/>
            <a:ext cx="7060149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9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3" indent="0">
              <a:buNone/>
              <a:defRPr sz="1600" b="1"/>
            </a:lvl5pPr>
            <a:lvl6pPr marL="2285879" indent="0">
              <a:buNone/>
              <a:defRPr sz="1600" b="1"/>
            </a:lvl6pPr>
            <a:lvl7pPr marL="2743055" indent="0">
              <a:buNone/>
              <a:defRPr sz="1600" b="1"/>
            </a:lvl7pPr>
            <a:lvl8pPr marL="3200231" indent="0">
              <a:buNone/>
              <a:defRPr sz="1600" b="1"/>
            </a:lvl8pPr>
            <a:lvl9pPr marL="3657407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6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3" indent="0">
              <a:buNone/>
              <a:defRPr sz="1600" b="1"/>
            </a:lvl5pPr>
            <a:lvl6pPr marL="2285879" indent="0">
              <a:buNone/>
              <a:defRPr sz="1600" b="1"/>
            </a:lvl6pPr>
            <a:lvl7pPr marL="2743055" indent="0">
              <a:buNone/>
              <a:defRPr sz="1600" b="1"/>
            </a:lvl7pPr>
            <a:lvl8pPr marL="3200231" indent="0">
              <a:buNone/>
              <a:defRPr sz="1600" b="1"/>
            </a:lvl8pPr>
            <a:lvl9pPr marL="3657407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6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78" indent="0">
              <a:buNone/>
              <a:defRPr sz="1200"/>
            </a:lvl3pPr>
            <a:lvl4pPr marL="1371117" indent="0">
              <a:buNone/>
              <a:defRPr sz="1000"/>
            </a:lvl4pPr>
            <a:lvl5pPr marL="1828154" indent="0">
              <a:buNone/>
              <a:defRPr sz="1000"/>
            </a:lvl5pPr>
            <a:lvl6pPr marL="2285193" indent="0">
              <a:buNone/>
              <a:defRPr sz="1000"/>
            </a:lvl6pPr>
            <a:lvl7pPr marL="2742232" indent="0">
              <a:buNone/>
              <a:defRPr sz="1000"/>
            </a:lvl7pPr>
            <a:lvl8pPr marL="3199271" indent="0">
              <a:buNone/>
              <a:defRPr sz="1000"/>
            </a:lvl8pPr>
            <a:lvl9pPr marL="365631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6" indent="0">
              <a:buNone/>
              <a:defRPr sz="1600"/>
            </a:lvl2pPr>
            <a:lvl3pPr marL="914352" indent="0">
              <a:buNone/>
              <a:defRPr sz="1600"/>
            </a:lvl3pPr>
            <a:lvl4pPr marL="1371528" indent="0">
              <a:buNone/>
              <a:defRPr sz="1600"/>
            </a:lvl4pPr>
            <a:lvl5pPr marL="1828703" indent="0">
              <a:buNone/>
              <a:defRPr sz="1600"/>
            </a:lvl5pPr>
            <a:lvl6pPr marL="2285879" indent="0">
              <a:buNone/>
              <a:defRPr sz="1600"/>
            </a:lvl6pPr>
            <a:lvl7pPr marL="2743055" indent="0">
              <a:buNone/>
              <a:defRPr sz="1600"/>
            </a:lvl7pPr>
            <a:lvl8pPr marL="3200231" indent="0">
              <a:buNone/>
              <a:defRPr sz="1600"/>
            </a:lvl8pPr>
            <a:lvl9pPr marL="3657407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6" indent="0">
              <a:buNone/>
              <a:defRPr sz="1200"/>
            </a:lvl2pPr>
            <a:lvl3pPr marL="914352" indent="0">
              <a:buNone/>
              <a:defRPr sz="1000"/>
            </a:lvl3pPr>
            <a:lvl4pPr marL="1371528" indent="0">
              <a:buNone/>
              <a:defRPr sz="900"/>
            </a:lvl4pPr>
            <a:lvl5pPr marL="1828703" indent="0">
              <a:buNone/>
              <a:defRPr sz="900"/>
            </a:lvl5pPr>
            <a:lvl6pPr marL="2285879" indent="0">
              <a:buNone/>
              <a:defRPr sz="900"/>
            </a:lvl6pPr>
            <a:lvl7pPr marL="2743055" indent="0">
              <a:buNone/>
              <a:defRPr sz="900"/>
            </a:lvl7pPr>
            <a:lvl8pPr marL="3200231" indent="0">
              <a:buNone/>
              <a:defRPr sz="900"/>
            </a:lvl8pPr>
            <a:lvl9pPr marL="3657407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17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1" indent="-285735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0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16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1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67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43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19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995" indent="-228588" algn="l" defTabSz="45717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9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5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1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7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1DE02-3F88-B346-BD0E-CDD5EE3D0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/>
              <a:t>Story Telling Desktop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2074C-BA5F-904A-B89D-1FE3F0721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Luna Gutiérrez A01322804</a:t>
            </a:r>
          </a:p>
        </p:txBody>
      </p:sp>
    </p:spTree>
    <p:extLst>
      <p:ext uri="{BB962C8B-B14F-4D97-AF65-F5344CB8AC3E}">
        <p14:creationId xmlns:p14="http://schemas.microsoft.com/office/powerpoint/2010/main" val="167320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9.- Se </a:t>
            </a:r>
            <a:r>
              <a:rPr lang="en-US" dirty="0" err="1"/>
              <a:t>resaltará</a:t>
            </a:r>
            <a:r>
              <a:rPr lang="en-US" dirty="0"/>
              <a:t> la </a:t>
            </a:r>
            <a:r>
              <a:rPr lang="en-US" dirty="0" err="1"/>
              <a:t>minucia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comparada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59DCB9-D4C4-CF45-A43E-A266860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8" y="2695553"/>
            <a:ext cx="2307694" cy="24632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7A90346-6D4C-2946-945E-A78A78E69276}"/>
              </a:ext>
            </a:extLst>
          </p:cNvPr>
          <p:cNvSpPr txBox="1"/>
          <p:nvPr/>
        </p:nvSpPr>
        <p:spPr>
          <a:xfrm>
            <a:off x="4430785" y="537542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2641E-7B7A-7445-BFFE-D4AF915C70D0}"/>
              </a:ext>
            </a:extLst>
          </p:cNvPr>
          <p:cNvSpPr txBox="1"/>
          <p:nvPr/>
        </p:nvSpPr>
        <p:spPr>
          <a:xfrm>
            <a:off x="843147" y="5375423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D9DC2CA-172B-924F-857C-3FBBAE29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46" y="2700158"/>
            <a:ext cx="2122163" cy="25324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6858CE49-0E9C-A345-87D9-34B4289B24BD}"/>
              </a:ext>
            </a:extLst>
          </p:cNvPr>
          <p:cNvSpPr/>
          <p:nvPr/>
        </p:nvSpPr>
        <p:spPr>
          <a:xfrm>
            <a:off x="1306286" y="3176786"/>
            <a:ext cx="235796" cy="2789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211084-C7A3-3845-8EC0-3515CE9B41CD}"/>
              </a:ext>
            </a:extLst>
          </p:cNvPr>
          <p:cNvSpPr/>
          <p:nvPr/>
        </p:nvSpPr>
        <p:spPr>
          <a:xfrm>
            <a:off x="1425193" y="3966358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9C7829-0368-B24D-B32A-0D0E0F61625C}"/>
              </a:ext>
            </a:extLst>
          </p:cNvPr>
          <p:cNvSpPr/>
          <p:nvPr/>
        </p:nvSpPr>
        <p:spPr>
          <a:xfrm>
            <a:off x="2080149" y="3455719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079741D-B4BE-D146-88E1-A962A02F0749}"/>
              </a:ext>
            </a:extLst>
          </p:cNvPr>
          <p:cNvSpPr/>
          <p:nvPr/>
        </p:nvSpPr>
        <p:spPr>
          <a:xfrm>
            <a:off x="5136581" y="3311123"/>
            <a:ext cx="235796" cy="2789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5530597-0C84-5D4B-915B-A6F3F3BD34BE}"/>
              </a:ext>
            </a:extLst>
          </p:cNvPr>
          <p:cNvSpPr/>
          <p:nvPr/>
        </p:nvSpPr>
        <p:spPr>
          <a:xfrm>
            <a:off x="5370118" y="3893843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BF3ED85-B48E-F647-914A-AB1358AC8A71}"/>
              </a:ext>
            </a:extLst>
          </p:cNvPr>
          <p:cNvSpPr/>
          <p:nvPr/>
        </p:nvSpPr>
        <p:spPr>
          <a:xfrm>
            <a:off x="5966467" y="3425569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230D19-7910-DD43-802B-145DDEAFBB5A}"/>
              </a:ext>
            </a:extLst>
          </p:cNvPr>
          <p:cNvCxnSpPr/>
          <p:nvPr/>
        </p:nvCxnSpPr>
        <p:spPr>
          <a:xfrm flipV="1">
            <a:off x="1424184" y="3176786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B503C17-A15B-0F4B-8270-E53ACFCB2B9E}"/>
              </a:ext>
            </a:extLst>
          </p:cNvPr>
          <p:cNvCxnSpPr>
            <a:cxnSpLocks/>
          </p:cNvCxnSpPr>
          <p:nvPr/>
        </p:nvCxnSpPr>
        <p:spPr>
          <a:xfrm>
            <a:off x="2192548" y="3618884"/>
            <a:ext cx="209200" cy="8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288B119-A97F-AF47-A20B-A3681DC66EC3}"/>
              </a:ext>
            </a:extLst>
          </p:cNvPr>
          <p:cNvCxnSpPr>
            <a:cxnSpLocks/>
          </p:cNvCxnSpPr>
          <p:nvPr/>
        </p:nvCxnSpPr>
        <p:spPr>
          <a:xfrm>
            <a:off x="1557750" y="4105824"/>
            <a:ext cx="103239" cy="17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45732AB-7BB8-7B44-A136-57946FAFF5AD}"/>
              </a:ext>
            </a:extLst>
          </p:cNvPr>
          <p:cNvCxnSpPr/>
          <p:nvPr/>
        </p:nvCxnSpPr>
        <p:spPr>
          <a:xfrm flipV="1">
            <a:off x="5224251" y="3329989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7554A57-8EF4-BF44-87F2-C61C6F616F5E}"/>
              </a:ext>
            </a:extLst>
          </p:cNvPr>
          <p:cNvCxnSpPr>
            <a:cxnSpLocks/>
          </p:cNvCxnSpPr>
          <p:nvPr/>
        </p:nvCxnSpPr>
        <p:spPr>
          <a:xfrm>
            <a:off x="6084364" y="3581505"/>
            <a:ext cx="209200" cy="8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6CD692B-6523-7145-9A38-2FF9115C4C07}"/>
              </a:ext>
            </a:extLst>
          </p:cNvPr>
          <p:cNvCxnSpPr>
            <a:cxnSpLocks/>
          </p:cNvCxnSpPr>
          <p:nvPr/>
        </p:nvCxnSpPr>
        <p:spPr>
          <a:xfrm>
            <a:off x="5495891" y="4053863"/>
            <a:ext cx="103239" cy="17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3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10.- Se </a:t>
            </a:r>
            <a:r>
              <a:rPr lang="en-US" dirty="0" err="1"/>
              <a:t>mostrarán</a:t>
            </a:r>
            <a:r>
              <a:rPr lang="en-US" dirty="0"/>
              <a:t> las </a:t>
            </a:r>
            <a:r>
              <a:rPr lang="en-US" dirty="0" err="1"/>
              <a:t>minucias</a:t>
            </a:r>
            <a:r>
              <a:rPr lang="en-US" dirty="0"/>
              <a:t> </a:t>
            </a:r>
            <a:r>
              <a:rPr lang="en-US" dirty="0" err="1"/>
              <a:t>coloradas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correspondencia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comparada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59DCB9-D4C4-CF45-A43E-A266860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8" y="2695553"/>
            <a:ext cx="2307694" cy="24632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7A90346-6D4C-2946-945E-A78A78E69276}"/>
              </a:ext>
            </a:extLst>
          </p:cNvPr>
          <p:cNvSpPr txBox="1"/>
          <p:nvPr/>
        </p:nvSpPr>
        <p:spPr>
          <a:xfrm>
            <a:off x="4430785" y="537542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2641E-7B7A-7445-BFFE-D4AF915C70D0}"/>
              </a:ext>
            </a:extLst>
          </p:cNvPr>
          <p:cNvSpPr txBox="1"/>
          <p:nvPr/>
        </p:nvSpPr>
        <p:spPr>
          <a:xfrm>
            <a:off x="843147" y="5375423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D9DC2CA-172B-924F-857C-3FBBAE29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46" y="2700158"/>
            <a:ext cx="2122163" cy="25324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6858CE49-0E9C-A345-87D9-34B4289B24BD}"/>
              </a:ext>
            </a:extLst>
          </p:cNvPr>
          <p:cNvSpPr/>
          <p:nvPr/>
        </p:nvSpPr>
        <p:spPr>
          <a:xfrm>
            <a:off x="1306286" y="3176786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211084-C7A3-3845-8EC0-3515CE9B41CD}"/>
              </a:ext>
            </a:extLst>
          </p:cNvPr>
          <p:cNvSpPr/>
          <p:nvPr/>
        </p:nvSpPr>
        <p:spPr>
          <a:xfrm>
            <a:off x="1425193" y="3966358"/>
            <a:ext cx="235796" cy="27893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9C7829-0368-B24D-B32A-0D0E0F61625C}"/>
              </a:ext>
            </a:extLst>
          </p:cNvPr>
          <p:cNvSpPr/>
          <p:nvPr/>
        </p:nvSpPr>
        <p:spPr>
          <a:xfrm>
            <a:off x="2080149" y="3455719"/>
            <a:ext cx="235796" cy="2789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079741D-B4BE-D146-88E1-A962A02F0749}"/>
              </a:ext>
            </a:extLst>
          </p:cNvPr>
          <p:cNvSpPr/>
          <p:nvPr/>
        </p:nvSpPr>
        <p:spPr>
          <a:xfrm>
            <a:off x="5136581" y="3311123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5530597-0C84-5D4B-915B-A6F3F3BD34BE}"/>
              </a:ext>
            </a:extLst>
          </p:cNvPr>
          <p:cNvSpPr/>
          <p:nvPr/>
        </p:nvSpPr>
        <p:spPr>
          <a:xfrm>
            <a:off x="5370118" y="3893843"/>
            <a:ext cx="235796" cy="27893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BF3ED85-B48E-F647-914A-AB1358AC8A71}"/>
              </a:ext>
            </a:extLst>
          </p:cNvPr>
          <p:cNvSpPr/>
          <p:nvPr/>
        </p:nvSpPr>
        <p:spPr>
          <a:xfrm>
            <a:off x="5966467" y="3425569"/>
            <a:ext cx="235796" cy="27893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230D19-7910-DD43-802B-145DDEAFBB5A}"/>
              </a:ext>
            </a:extLst>
          </p:cNvPr>
          <p:cNvCxnSpPr/>
          <p:nvPr/>
        </p:nvCxnSpPr>
        <p:spPr>
          <a:xfrm flipV="1">
            <a:off x="1424184" y="3176786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B503C17-A15B-0F4B-8270-E53ACFCB2B9E}"/>
              </a:ext>
            </a:extLst>
          </p:cNvPr>
          <p:cNvCxnSpPr>
            <a:cxnSpLocks/>
          </p:cNvCxnSpPr>
          <p:nvPr/>
        </p:nvCxnSpPr>
        <p:spPr>
          <a:xfrm>
            <a:off x="2192548" y="3618884"/>
            <a:ext cx="209200" cy="8561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288B119-A97F-AF47-A20B-A3681DC66EC3}"/>
              </a:ext>
            </a:extLst>
          </p:cNvPr>
          <p:cNvCxnSpPr>
            <a:cxnSpLocks/>
          </p:cNvCxnSpPr>
          <p:nvPr/>
        </p:nvCxnSpPr>
        <p:spPr>
          <a:xfrm>
            <a:off x="1557750" y="4105824"/>
            <a:ext cx="103239" cy="17923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45732AB-7BB8-7B44-A136-57946FAFF5AD}"/>
              </a:ext>
            </a:extLst>
          </p:cNvPr>
          <p:cNvCxnSpPr/>
          <p:nvPr/>
        </p:nvCxnSpPr>
        <p:spPr>
          <a:xfrm flipV="1">
            <a:off x="5224251" y="3329989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7554A57-8EF4-BF44-87F2-C61C6F616F5E}"/>
              </a:ext>
            </a:extLst>
          </p:cNvPr>
          <p:cNvCxnSpPr>
            <a:cxnSpLocks/>
          </p:cNvCxnSpPr>
          <p:nvPr/>
        </p:nvCxnSpPr>
        <p:spPr>
          <a:xfrm>
            <a:off x="6084364" y="3581505"/>
            <a:ext cx="209200" cy="8561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6CD692B-6523-7145-9A38-2FF9115C4C07}"/>
              </a:ext>
            </a:extLst>
          </p:cNvPr>
          <p:cNvCxnSpPr>
            <a:cxnSpLocks/>
          </p:cNvCxnSpPr>
          <p:nvPr/>
        </p:nvCxnSpPr>
        <p:spPr>
          <a:xfrm>
            <a:off x="5495891" y="4053863"/>
            <a:ext cx="103239" cy="17923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2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1.- </a:t>
            </a:r>
            <a:r>
              <a:rPr lang="en-US" dirty="0" err="1"/>
              <a:t>Subir</a:t>
            </a:r>
            <a:r>
              <a:rPr lang="en-US" dirty="0"/>
              <a:t> la </a:t>
            </a:r>
            <a:r>
              <a:rPr lang="en-US" dirty="0" err="1"/>
              <a:t>huella</a:t>
            </a:r>
            <a:r>
              <a:rPr lang="en-US" dirty="0"/>
              <a:t> al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5EDB6A-1B0A-B44B-B54D-30170855C558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427512" y="4441371"/>
            <a:ext cx="3206337" cy="1282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2.- Ver </a:t>
            </a:r>
            <a:r>
              <a:rPr lang="en-US" dirty="0" err="1"/>
              <a:t>huellas</a:t>
            </a:r>
            <a:r>
              <a:rPr lang="en-US" dirty="0"/>
              <a:t> compatibles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8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8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8" y="4897234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7443708" y="1852552"/>
            <a:ext cx="3206337" cy="4003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5B1CC9-4162-C948-8962-91749C3A6DBF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378466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696686"/>
          </a:xfrm>
        </p:spPr>
        <p:txBody>
          <a:bodyPr>
            <a:normAutofit/>
          </a:bodyPr>
          <a:lstStyle/>
          <a:p>
            <a:r>
              <a:rPr lang="en-US" dirty="0"/>
              <a:t>3.- Se </a:t>
            </a:r>
            <a:r>
              <a:rPr lang="en-US" dirty="0" err="1"/>
              <a:t>ordenarán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8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1.- </a:t>
            </a:r>
            <a:r>
              <a:rPr lang="en-US" dirty="0" err="1"/>
              <a:t>Huella</a:t>
            </a:r>
            <a:r>
              <a:rPr lang="en-US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2.- </a:t>
            </a:r>
            <a:r>
              <a:rPr lang="en-US" dirty="0" err="1"/>
              <a:t>Huella</a:t>
            </a:r>
            <a:r>
              <a:rPr lang="en-US" dirty="0"/>
              <a:t> 	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3.- </a:t>
            </a:r>
            <a:r>
              <a:rPr lang="en-US" dirty="0" err="1"/>
              <a:t>Huella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8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4.-Huella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8" y="4897234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5.- </a:t>
            </a:r>
            <a:r>
              <a:rPr lang="en-US" dirty="0" err="1"/>
              <a:t>Huella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7443708" y="1852552"/>
            <a:ext cx="3206337" cy="4003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9E5BE5-330E-9743-A426-72A67B672BB3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327992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696686"/>
          </a:xfrm>
        </p:spPr>
        <p:txBody>
          <a:bodyPr>
            <a:normAutofit/>
          </a:bodyPr>
          <a:lstStyle/>
          <a:p>
            <a:r>
              <a:rPr lang="en-US" dirty="0"/>
              <a:t>4.- El ranking se </a:t>
            </a:r>
            <a:r>
              <a:rPr lang="en-US" dirty="0" err="1"/>
              <a:t>mostrará</a:t>
            </a:r>
            <a:r>
              <a:rPr lang="en-US" dirty="0"/>
              <a:t> con </a:t>
            </a:r>
            <a:r>
              <a:rPr lang="en-US" dirty="0" err="1"/>
              <a:t>porcentajes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8" y="4897233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5			40%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7443708" y="1852552"/>
            <a:ext cx="3206337" cy="40031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0D602D-6693-2940-B234-67B1BE7C7171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52547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5.-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ascendente</a:t>
            </a:r>
            <a:r>
              <a:rPr lang="en-US" dirty="0"/>
              <a:t> o </a:t>
            </a:r>
            <a:r>
              <a:rPr lang="en-US" dirty="0" err="1"/>
              <a:t>descendente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A2BB6CF-8B14-604A-979D-3A4797B1AC11}"/>
              </a:ext>
            </a:extLst>
          </p:cNvPr>
          <p:cNvSpPr/>
          <p:nvPr/>
        </p:nvSpPr>
        <p:spPr>
          <a:xfrm>
            <a:off x="7443708" y="4781886"/>
            <a:ext cx="3206337" cy="1073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FAEF8B-50EF-3049-9427-43C256B67212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3028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6.-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E149834-7F35-8542-86FC-A787A780F90E}"/>
              </a:ext>
            </a:extLst>
          </p:cNvPr>
          <p:cNvCxnSpPr/>
          <p:nvPr/>
        </p:nvCxnSpPr>
        <p:spPr>
          <a:xfrm flipH="1">
            <a:off x="7030192" y="2861954"/>
            <a:ext cx="1021278" cy="475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3859DCB9-D4C4-CF45-A43E-A266860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8" y="2695553"/>
            <a:ext cx="2307694" cy="246321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55E54A2-3C05-D446-916B-33A31E758175}"/>
              </a:ext>
            </a:extLst>
          </p:cNvPr>
          <p:cNvSpPr txBox="1"/>
          <p:nvPr/>
        </p:nvSpPr>
        <p:spPr>
          <a:xfrm>
            <a:off x="831272" y="4952010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205288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7.- Se </a:t>
            </a:r>
            <a:r>
              <a:rPr lang="en-US" dirty="0" err="1"/>
              <a:t>mostrarán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huella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seleccionada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59DCB9-D4C4-CF45-A43E-A266860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8" y="2695553"/>
            <a:ext cx="2307694" cy="24632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7A90346-6D4C-2946-945E-A78A78E69276}"/>
              </a:ext>
            </a:extLst>
          </p:cNvPr>
          <p:cNvSpPr txBox="1"/>
          <p:nvPr/>
        </p:nvSpPr>
        <p:spPr>
          <a:xfrm>
            <a:off x="4430785" y="537542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28D8180-377D-D84F-994C-0E3693991687}"/>
              </a:ext>
            </a:extLst>
          </p:cNvPr>
          <p:cNvSpPr/>
          <p:nvPr/>
        </p:nvSpPr>
        <p:spPr>
          <a:xfrm>
            <a:off x="4178134" y="5158765"/>
            <a:ext cx="3042063" cy="802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896D15-97FF-594A-A380-5EEFAC767F2A}"/>
              </a:ext>
            </a:extLst>
          </p:cNvPr>
          <p:cNvSpPr txBox="1"/>
          <p:nvPr/>
        </p:nvSpPr>
        <p:spPr>
          <a:xfrm>
            <a:off x="777680" y="5343431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</p:spTree>
    <p:extLst>
      <p:ext uri="{BB962C8B-B14F-4D97-AF65-F5344CB8AC3E}">
        <p14:creationId xmlns:p14="http://schemas.microsoft.com/office/powerpoint/2010/main" val="139509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88CA-BE4E-9147-A424-092D0B65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72710" cy="1160284"/>
          </a:xfrm>
        </p:spPr>
        <p:txBody>
          <a:bodyPr>
            <a:normAutofit fontScale="90000"/>
          </a:bodyPr>
          <a:lstStyle/>
          <a:p>
            <a:r>
              <a:rPr lang="en-US" dirty="0"/>
              <a:t>8.- Se </a:t>
            </a:r>
            <a:r>
              <a:rPr lang="en-US" dirty="0" err="1"/>
              <a:t>mostrarán</a:t>
            </a:r>
            <a:r>
              <a:rPr lang="en-US" dirty="0"/>
              <a:t> las </a:t>
            </a:r>
            <a:r>
              <a:rPr lang="en-US" dirty="0" err="1"/>
              <a:t>minucias</a:t>
            </a:r>
            <a:r>
              <a:rPr lang="en-US" dirty="0"/>
              <a:t> </a:t>
            </a:r>
            <a:r>
              <a:rPr lang="en-US" dirty="0" err="1"/>
              <a:t>coincidentes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seleccionada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5E4279-2427-A04A-92E5-9432B49B3009}"/>
              </a:ext>
            </a:extLst>
          </p:cNvPr>
          <p:cNvSpPr/>
          <p:nvPr/>
        </p:nvSpPr>
        <p:spPr>
          <a:xfrm>
            <a:off x="647645" y="1971304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42ACEC-563B-1E40-8C8A-942810D26974}"/>
              </a:ext>
            </a:extLst>
          </p:cNvPr>
          <p:cNvSpPr/>
          <p:nvPr/>
        </p:nvSpPr>
        <p:spPr>
          <a:xfrm>
            <a:off x="4178134" y="1971305"/>
            <a:ext cx="3146961" cy="399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6DF0F9-85BA-BF48-AE29-1E2866CBBA2D}"/>
              </a:ext>
            </a:extLst>
          </p:cNvPr>
          <p:cNvSpPr/>
          <p:nvPr/>
        </p:nvSpPr>
        <p:spPr>
          <a:xfrm>
            <a:off x="7708623" y="1971304"/>
            <a:ext cx="3146961" cy="36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E4D3DD0-3D75-2A4D-9A34-E0A0E4820EB3}"/>
              </a:ext>
            </a:extLst>
          </p:cNvPr>
          <p:cNvSpPr txBox="1"/>
          <p:nvPr/>
        </p:nvSpPr>
        <p:spPr>
          <a:xfrm>
            <a:off x="744428" y="20953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Subida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7DCB1B-00BA-4C46-ADD1-ED0ED5F2D560}"/>
              </a:ext>
            </a:extLst>
          </p:cNvPr>
          <p:cNvSpPr txBox="1"/>
          <p:nvPr/>
        </p:nvSpPr>
        <p:spPr>
          <a:xfrm>
            <a:off x="4296746" y="209539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</a:t>
            </a:r>
            <a:r>
              <a:rPr lang="en-US" dirty="0" err="1"/>
              <a:t>Coincidente</a:t>
            </a:r>
            <a:endParaRPr lang="en-U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CE97CA-6CDE-F046-B751-ACBF9D3C838E}"/>
              </a:ext>
            </a:extLst>
          </p:cNvPr>
          <p:cNvSpPr txBox="1"/>
          <p:nvPr/>
        </p:nvSpPr>
        <p:spPr>
          <a:xfrm>
            <a:off x="7821198" y="2095397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coincidencias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5E2417-7DFD-AB43-9615-3D37D8C5EAC8}"/>
              </a:ext>
            </a:extLst>
          </p:cNvPr>
          <p:cNvSpPr txBox="1"/>
          <p:nvPr/>
        </p:nvSpPr>
        <p:spPr>
          <a:xfrm>
            <a:off x="7901347" y="2679957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8F0A3A-7C1D-1F44-AE56-AF8C9A0243B0}"/>
              </a:ext>
            </a:extLst>
          </p:cNvPr>
          <p:cNvSpPr txBox="1"/>
          <p:nvPr/>
        </p:nvSpPr>
        <p:spPr>
          <a:xfrm>
            <a:off x="7901347" y="317678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2			85%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1673B3-2602-4444-A0CE-BC0A87EAB554}"/>
              </a:ext>
            </a:extLst>
          </p:cNvPr>
          <p:cNvSpPr txBox="1"/>
          <p:nvPr/>
        </p:nvSpPr>
        <p:spPr>
          <a:xfrm>
            <a:off x="7901347" y="3714306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3			70%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25EFBC-8B59-C745-8601-1B22760C68AB}"/>
              </a:ext>
            </a:extLst>
          </p:cNvPr>
          <p:cNvSpPr txBox="1"/>
          <p:nvPr/>
        </p:nvSpPr>
        <p:spPr>
          <a:xfrm>
            <a:off x="7901347" y="4285057"/>
            <a:ext cx="2465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4			68%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2E5EE0-269C-B848-B89C-FA6C5D5F47CA}"/>
              </a:ext>
            </a:extLst>
          </p:cNvPr>
          <p:cNvSpPr txBox="1"/>
          <p:nvPr/>
        </p:nvSpPr>
        <p:spPr>
          <a:xfrm>
            <a:off x="7901347" y="4974099"/>
            <a:ext cx="2465811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orden</a:t>
            </a:r>
            <a:endParaRPr lang="en-U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859DCB9-D4C4-CF45-A43E-A266860C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58" y="2695553"/>
            <a:ext cx="2307694" cy="246321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7A90346-6D4C-2946-945E-A78A78E69276}"/>
              </a:ext>
            </a:extLst>
          </p:cNvPr>
          <p:cNvSpPr txBox="1"/>
          <p:nvPr/>
        </p:nvSpPr>
        <p:spPr>
          <a:xfrm>
            <a:off x="4430785" y="5375423"/>
            <a:ext cx="24658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Huella</a:t>
            </a:r>
            <a:r>
              <a:rPr lang="en-US" dirty="0"/>
              <a:t> 1   		90%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822641E-7B7A-7445-BFFE-D4AF915C70D0}"/>
              </a:ext>
            </a:extLst>
          </p:cNvPr>
          <p:cNvSpPr txBox="1"/>
          <p:nvPr/>
        </p:nvSpPr>
        <p:spPr>
          <a:xfrm>
            <a:off x="843147" y="5375423"/>
            <a:ext cx="23711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huella</a:t>
            </a:r>
            <a:r>
              <a:rPr lang="en-US" dirty="0"/>
              <a:t> -&gt;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D9DC2CA-172B-924F-857C-3FBBAE29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46" y="2700158"/>
            <a:ext cx="2122163" cy="2532400"/>
          </a:xfrm>
          <a:prstGeom prst="rect">
            <a:avLst/>
          </a:prstGeom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6858CE49-0E9C-A345-87D9-34B4289B24BD}"/>
              </a:ext>
            </a:extLst>
          </p:cNvPr>
          <p:cNvSpPr/>
          <p:nvPr/>
        </p:nvSpPr>
        <p:spPr>
          <a:xfrm>
            <a:off x="1306286" y="3176786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211084-C7A3-3845-8EC0-3515CE9B41CD}"/>
              </a:ext>
            </a:extLst>
          </p:cNvPr>
          <p:cNvSpPr/>
          <p:nvPr/>
        </p:nvSpPr>
        <p:spPr>
          <a:xfrm>
            <a:off x="1425193" y="3966358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9C7829-0368-B24D-B32A-0D0E0F61625C}"/>
              </a:ext>
            </a:extLst>
          </p:cNvPr>
          <p:cNvSpPr/>
          <p:nvPr/>
        </p:nvSpPr>
        <p:spPr>
          <a:xfrm>
            <a:off x="2080149" y="3455719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079741D-B4BE-D146-88E1-A962A02F0749}"/>
              </a:ext>
            </a:extLst>
          </p:cNvPr>
          <p:cNvSpPr/>
          <p:nvPr/>
        </p:nvSpPr>
        <p:spPr>
          <a:xfrm>
            <a:off x="5136581" y="3311123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5530597-0C84-5D4B-915B-A6F3F3BD34BE}"/>
              </a:ext>
            </a:extLst>
          </p:cNvPr>
          <p:cNvSpPr/>
          <p:nvPr/>
        </p:nvSpPr>
        <p:spPr>
          <a:xfrm>
            <a:off x="5370118" y="3893843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BF3ED85-B48E-F647-914A-AB1358AC8A71}"/>
              </a:ext>
            </a:extLst>
          </p:cNvPr>
          <p:cNvSpPr/>
          <p:nvPr/>
        </p:nvSpPr>
        <p:spPr>
          <a:xfrm>
            <a:off x="5966467" y="3425569"/>
            <a:ext cx="235796" cy="27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230D19-7910-DD43-802B-145DDEAFBB5A}"/>
              </a:ext>
            </a:extLst>
          </p:cNvPr>
          <p:cNvCxnSpPr/>
          <p:nvPr/>
        </p:nvCxnSpPr>
        <p:spPr>
          <a:xfrm flipV="1">
            <a:off x="1424184" y="3176786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B503C17-A15B-0F4B-8270-E53ACFCB2B9E}"/>
              </a:ext>
            </a:extLst>
          </p:cNvPr>
          <p:cNvCxnSpPr>
            <a:cxnSpLocks/>
          </p:cNvCxnSpPr>
          <p:nvPr/>
        </p:nvCxnSpPr>
        <p:spPr>
          <a:xfrm>
            <a:off x="2192548" y="3618884"/>
            <a:ext cx="209200" cy="8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288B119-A97F-AF47-A20B-A3681DC66EC3}"/>
              </a:ext>
            </a:extLst>
          </p:cNvPr>
          <p:cNvCxnSpPr>
            <a:cxnSpLocks/>
          </p:cNvCxnSpPr>
          <p:nvPr/>
        </p:nvCxnSpPr>
        <p:spPr>
          <a:xfrm>
            <a:off x="1557750" y="4105824"/>
            <a:ext cx="103239" cy="17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45732AB-7BB8-7B44-A136-57946FAFF5AD}"/>
              </a:ext>
            </a:extLst>
          </p:cNvPr>
          <p:cNvCxnSpPr/>
          <p:nvPr/>
        </p:nvCxnSpPr>
        <p:spPr>
          <a:xfrm flipV="1">
            <a:off x="5224251" y="3329989"/>
            <a:ext cx="211922" cy="1343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7554A57-8EF4-BF44-87F2-C61C6F616F5E}"/>
              </a:ext>
            </a:extLst>
          </p:cNvPr>
          <p:cNvCxnSpPr>
            <a:cxnSpLocks/>
          </p:cNvCxnSpPr>
          <p:nvPr/>
        </p:nvCxnSpPr>
        <p:spPr>
          <a:xfrm>
            <a:off x="6084364" y="3581505"/>
            <a:ext cx="209200" cy="8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6CD692B-6523-7145-9A38-2FF9115C4C07}"/>
              </a:ext>
            </a:extLst>
          </p:cNvPr>
          <p:cNvCxnSpPr>
            <a:cxnSpLocks/>
          </p:cNvCxnSpPr>
          <p:nvPr/>
        </p:nvCxnSpPr>
        <p:spPr>
          <a:xfrm>
            <a:off x="5495891" y="4053863"/>
            <a:ext cx="103239" cy="179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307</Words>
  <Application>Microsoft Macintosh PowerPoint</Application>
  <PresentationFormat>Panorámica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Front-end Story Telling Desktop</vt:lpstr>
      <vt:lpstr>1.- Subir la huella al sistema</vt:lpstr>
      <vt:lpstr>2.- Ver huellas compatibles</vt:lpstr>
      <vt:lpstr>3.- Se ordenarán las posibles coincidencias</vt:lpstr>
      <vt:lpstr>4.- El ranking se mostrará con porcentajes</vt:lpstr>
      <vt:lpstr>5.- Se podrá ordenar de manera ascendente o descendente</vt:lpstr>
      <vt:lpstr>6.- Se podrá seleccionar cualquier huella  coincidente</vt:lpstr>
      <vt:lpstr>7.- Se mostrarán los datos de la huella  seleccionada</vt:lpstr>
      <vt:lpstr>8.- Se mostrarán las minucias coincidentes por  cada huella seleccionada</vt:lpstr>
      <vt:lpstr>9.- Se resaltará la minucia seleccionada y su equivalente en la huella comparada</vt:lpstr>
      <vt:lpstr>10.- Se mostrarán las minucias coloradas de acuerdo a su correspondencia en la huella comparada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Story Telling</dc:title>
  <dc:creator>Usuario de Microsoft Office</dc:creator>
  <cp:lastModifiedBy>Usuario de Microsoft Office</cp:lastModifiedBy>
  <cp:revision>12</cp:revision>
  <dcterms:created xsi:type="dcterms:W3CDTF">2018-09-12T01:30:52Z</dcterms:created>
  <dcterms:modified xsi:type="dcterms:W3CDTF">2018-09-12T17:19:58Z</dcterms:modified>
</cp:coreProperties>
</file>