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FontTx/>
              <a:buNone/>
              <a:defRPr/>
            </a:lvl2pPr>
            <a:lvl3pPr marL="914352" indent="0">
              <a:buFontTx/>
              <a:buNone/>
              <a:defRPr/>
            </a:lvl3pPr>
            <a:lvl4pPr marL="1371528" indent="0">
              <a:buFontTx/>
              <a:buNone/>
              <a:defRPr/>
            </a:lvl4pPr>
            <a:lvl5pPr marL="1828703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75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0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FontTx/>
              <a:buNone/>
              <a:defRPr/>
            </a:lvl2pPr>
            <a:lvl3pPr marL="914352" indent="0">
              <a:buFontTx/>
              <a:buNone/>
              <a:defRPr/>
            </a:lvl3pPr>
            <a:lvl4pPr marL="1371528" indent="0">
              <a:buFontTx/>
              <a:buNone/>
              <a:defRPr/>
            </a:lvl4pPr>
            <a:lvl5pPr marL="1828703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45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0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6" indent="0">
              <a:buFontTx/>
              <a:buNone/>
              <a:defRPr/>
            </a:lvl2pPr>
            <a:lvl3pPr marL="914352" indent="0">
              <a:buFontTx/>
              <a:buNone/>
              <a:defRPr/>
            </a:lvl3pPr>
            <a:lvl4pPr marL="1371528" indent="0">
              <a:buFontTx/>
              <a:buNone/>
              <a:defRPr/>
            </a:lvl4pPr>
            <a:lvl5pPr marL="1828703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4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1"/>
            <a:ext cx="7060149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9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6" indent="0">
              <a:buNone/>
              <a:defRPr sz="2000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600" b="1"/>
            </a:lvl4pPr>
            <a:lvl5pPr marL="1828703" indent="0">
              <a:buNone/>
              <a:defRPr sz="1600" b="1"/>
            </a:lvl5pPr>
            <a:lvl6pPr marL="2285879" indent="0">
              <a:buNone/>
              <a:defRPr sz="1600" b="1"/>
            </a:lvl6pPr>
            <a:lvl7pPr marL="2743055" indent="0">
              <a:buNone/>
              <a:defRPr sz="1600" b="1"/>
            </a:lvl7pPr>
            <a:lvl8pPr marL="3200231" indent="0">
              <a:buNone/>
              <a:defRPr sz="1600" b="1"/>
            </a:lvl8pPr>
            <a:lvl9pPr marL="3657407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6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6" indent="0">
              <a:buNone/>
              <a:defRPr sz="2000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600" b="1"/>
            </a:lvl4pPr>
            <a:lvl5pPr marL="1828703" indent="0">
              <a:buNone/>
              <a:defRPr sz="1600" b="1"/>
            </a:lvl5pPr>
            <a:lvl6pPr marL="2285879" indent="0">
              <a:buNone/>
              <a:defRPr sz="1600" b="1"/>
            </a:lvl6pPr>
            <a:lvl7pPr marL="2743055" indent="0">
              <a:buNone/>
              <a:defRPr sz="1600" b="1"/>
            </a:lvl7pPr>
            <a:lvl8pPr marL="3200231" indent="0">
              <a:buNone/>
              <a:defRPr sz="1600" b="1"/>
            </a:lvl8pPr>
            <a:lvl9pPr marL="3657407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6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7" indent="0">
              <a:buNone/>
              <a:defRPr sz="1000"/>
            </a:lvl4pPr>
            <a:lvl5pPr marL="1828154" indent="0">
              <a:buNone/>
              <a:defRPr sz="1000"/>
            </a:lvl5pPr>
            <a:lvl6pPr marL="2285193" indent="0">
              <a:buNone/>
              <a:defRPr sz="1000"/>
            </a:lvl6pPr>
            <a:lvl7pPr marL="2742232" indent="0">
              <a:buNone/>
              <a:defRPr sz="1000"/>
            </a:lvl7pPr>
            <a:lvl8pPr marL="3199271" indent="0">
              <a:buNone/>
              <a:defRPr sz="1000"/>
            </a:lvl8pPr>
            <a:lvl9pPr marL="365631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6" indent="0">
              <a:buNone/>
              <a:defRPr sz="1600"/>
            </a:lvl2pPr>
            <a:lvl3pPr marL="914352" indent="0">
              <a:buNone/>
              <a:defRPr sz="1600"/>
            </a:lvl3pPr>
            <a:lvl4pPr marL="1371528" indent="0">
              <a:buNone/>
              <a:defRPr sz="1600"/>
            </a:lvl4pPr>
            <a:lvl5pPr marL="1828703" indent="0">
              <a:buNone/>
              <a:defRPr sz="1600"/>
            </a:lvl5pPr>
            <a:lvl6pPr marL="2285879" indent="0">
              <a:buNone/>
              <a:defRPr sz="1600"/>
            </a:lvl6pPr>
            <a:lvl7pPr marL="2743055" indent="0">
              <a:buNone/>
              <a:defRPr sz="1600"/>
            </a:lvl7pPr>
            <a:lvl8pPr marL="3200231" indent="0">
              <a:buNone/>
              <a:defRPr sz="1600"/>
            </a:lvl8pPr>
            <a:lvl9pPr marL="3657407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6" indent="0">
              <a:buNone/>
              <a:defRPr sz="1200"/>
            </a:lvl2pPr>
            <a:lvl3pPr marL="914352" indent="0">
              <a:buNone/>
              <a:defRPr sz="1000"/>
            </a:lvl3pPr>
            <a:lvl4pPr marL="1371528" indent="0">
              <a:buNone/>
              <a:defRPr sz="900"/>
            </a:lvl4pPr>
            <a:lvl5pPr marL="1828703" indent="0">
              <a:buNone/>
              <a:defRPr sz="900"/>
            </a:lvl5pPr>
            <a:lvl6pPr marL="2285879" indent="0">
              <a:buNone/>
              <a:defRPr sz="900"/>
            </a:lvl6pPr>
            <a:lvl7pPr marL="2743055" indent="0">
              <a:buNone/>
              <a:defRPr sz="900"/>
            </a:lvl7pPr>
            <a:lvl8pPr marL="3200231" indent="0">
              <a:buNone/>
              <a:defRPr sz="900"/>
            </a:lvl8pPr>
            <a:lvl9pPr marL="3657407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17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1" indent="-285735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0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16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1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67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43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19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995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9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5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1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7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1DE02-3F88-B346-BD0E-CDD5EE3D0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Story Telling</a:t>
            </a:r>
            <a:br>
              <a:rPr lang="en-US" dirty="0"/>
            </a:br>
            <a:r>
              <a:rPr lang="en-US" dirty="0"/>
              <a:t>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2074C-BA5F-904A-B89D-1FE3F0721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Luna Gutiérrez A01322804</a:t>
            </a:r>
          </a:p>
        </p:txBody>
      </p:sp>
    </p:spTree>
    <p:extLst>
      <p:ext uri="{BB962C8B-B14F-4D97-AF65-F5344CB8AC3E}">
        <p14:creationId xmlns:p14="http://schemas.microsoft.com/office/powerpoint/2010/main" val="167320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183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459784"/>
            <a:ext cx="3013058" cy="229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919487" y="446927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487523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339455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04989" y="5803674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A7B145-DE53-7441-86CF-34A2F51323A0}"/>
              </a:ext>
            </a:extLst>
          </p:cNvPr>
          <p:cNvSpPr txBox="1"/>
          <p:nvPr/>
        </p:nvSpPr>
        <p:spPr>
          <a:xfrm>
            <a:off x="4904337" y="6288331"/>
            <a:ext cx="246581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521C72B-1F05-1E4D-8D0A-3F0A4E46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46"/>
          <a:stretch/>
        </p:blipFill>
        <p:spPr>
          <a:xfrm>
            <a:off x="4991687" y="2872801"/>
            <a:ext cx="2090272" cy="86318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0002053-A923-F649-961E-21D6D86D0AE5}"/>
              </a:ext>
            </a:extLst>
          </p:cNvPr>
          <p:cNvSpPr txBox="1"/>
          <p:nvPr/>
        </p:nvSpPr>
        <p:spPr>
          <a:xfrm>
            <a:off x="4881427" y="384933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B2F1C5F-DCDA-3F4D-90E1-3B17BAB88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91"/>
          <a:stretch/>
        </p:blipFill>
        <p:spPr>
          <a:xfrm>
            <a:off x="4976075" y="670305"/>
            <a:ext cx="2122163" cy="904361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44FECEC0-FB4A-7D46-B14B-F857A492243B}"/>
              </a:ext>
            </a:extLst>
          </p:cNvPr>
          <p:cNvSpPr/>
          <p:nvPr/>
        </p:nvSpPr>
        <p:spPr>
          <a:xfrm>
            <a:off x="5323926" y="852640"/>
            <a:ext cx="235796" cy="2789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F6FAF98-0949-CD45-BE34-3C2987FC08BF}"/>
              </a:ext>
            </a:extLst>
          </p:cNvPr>
          <p:cNvSpPr/>
          <p:nvPr/>
        </p:nvSpPr>
        <p:spPr>
          <a:xfrm>
            <a:off x="6008588" y="1109278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9F3FF9F-F225-2A4D-B8EE-6D3F1A894294}"/>
              </a:ext>
            </a:extLst>
          </p:cNvPr>
          <p:cNvSpPr/>
          <p:nvPr/>
        </p:nvSpPr>
        <p:spPr>
          <a:xfrm>
            <a:off x="5688281" y="2994968"/>
            <a:ext cx="235796" cy="2789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3FE08C6-DC40-214D-A757-2933762AA56D}"/>
              </a:ext>
            </a:extLst>
          </p:cNvPr>
          <p:cNvSpPr/>
          <p:nvPr/>
        </p:nvSpPr>
        <p:spPr>
          <a:xfrm>
            <a:off x="6152392" y="3329434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3E1EF38-2057-4643-AA88-A1DEA201A6A6}"/>
              </a:ext>
            </a:extLst>
          </p:cNvPr>
          <p:cNvCxnSpPr/>
          <p:nvPr/>
        </p:nvCxnSpPr>
        <p:spPr>
          <a:xfrm flipV="1">
            <a:off x="5453761" y="864381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4EBD998-03AA-B64C-BDDB-056ED7C983ED}"/>
              </a:ext>
            </a:extLst>
          </p:cNvPr>
          <p:cNvCxnSpPr/>
          <p:nvPr/>
        </p:nvCxnSpPr>
        <p:spPr>
          <a:xfrm flipV="1">
            <a:off x="5818116" y="3015734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CC1504B-B432-2948-8FDA-FE1F9F7B9097}"/>
              </a:ext>
            </a:extLst>
          </p:cNvPr>
          <p:cNvCxnSpPr>
            <a:cxnSpLocks/>
          </p:cNvCxnSpPr>
          <p:nvPr/>
        </p:nvCxnSpPr>
        <p:spPr>
          <a:xfrm>
            <a:off x="6152392" y="1233929"/>
            <a:ext cx="235796" cy="16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91970C8-A27A-0C44-89EE-A895F57A401F}"/>
              </a:ext>
            </a:extLst>
          </p:cNvPr>
          <p:cNvCxnSpPr>
            <a:cxnSpLocks/>
          </p:cNvCxnSpPr>
          <p:nvPr/>
        </p:nvCxnSpPr>
        <p:spPr>
          <a:xfrm>
            <a:off x="6257198" y="3452887"/>
            <a:ext cx="235796" cy="16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97C92FC8-3964-7249-9EAB-9C2405F3AE33}"/>
              </a:ext>
            </a:extLst>
          </p:cNvPr>
          <p:cNvSpPr txBox="1">
            <a:spLocks/>
          </p:cNvSpPr>
          <p:nvPr/>
        </p:nvSpPr>
        <p:spPr>
          <a:xfrm>
            <a:off x="677334" y="609599"/>
            <a:ext cx="3547833" cy="447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17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9.- Se </a:t>
            </a:r>
            <a:r>
              <a:rPr lang="en-US" dirty="0" err="1"/>
              <a:t>resaltará</a:t>
            </a:r>
            <a:r>
              <a:rPr lang="en-US" dirty="0"/>
              <a:t> la </a:t>
            </a:r>
            <a:r>
              <a:rPr lang="en-US" dirty="0" err="1"/>
              <a:t>minucia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comparada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5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183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459784"/>
            <a:ext cx="3013058" cy="229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919487" y="446927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487523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339455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04989" y="5803674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A7B145-DE53-7441-86CF-34A2F51323A0}"/>
              </a:ext>
            </a:extLst>
          </p:cNvPr>
          <p:cNvSpPr txBox="1"/>
          <p:nvPr/>
        </p:nvSpPr>
        <p:spPr>
          <a:xfrm>
            <a:off x="4904337" y="6288331"/>
            <a:ext cx="246581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521C72B-1F05-1E4D-8D0A-3F0A4E46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46"/>
          <a:stretch/>
        </p:blipFill>
        <p:spPr>
          <a:xfrm>
            <a:off x="4991687" y="2872801"/>
            <a:ext cx="2090272" cy="86318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0002053-A923-F649-961E-21D6D86D0AE5}"/>
              </a:ext>
            </a:extLst>
          </p:cNvPr>
          <p:cNvSpPr txBox="1"/>
          <p:nvPr/>
        </p:nvSpPr>
        <p:spPr>
          <a:xfrm>
            <a:off x="4881427" y="384933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B2F1C5F-DCDA-3F4D-90E1-3B17BAB88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91"/>
          <a:stretch/>
        </p:blipFill>
        <p:spPr>
          <a:xfrm>
            <a:off x="4976075" y="670305"/>
            <a:ext cx="2122163" cy="904361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44FECEC0-FB4A-7D46-B14B-F857A492243B}"/>
              </a:ext>
            </a:extLst>
          </p:cNvPr>
          <p:cNvSpPr/>
          <p:nvPr/>
        </p:nvSpPr>
        <p:spPr>
          <a:xfrm>
            <a:off x="5323926" y="852640"/>
            <a:ext cx="235796" cy="27893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F6FAF98-0949-CD45-BE34-3C2987FC08BF}"/>
              </a:ext>
            </a:extLst>
          </p:cNvPr>
          <p:cNvSpPr/>
          <p:nvPr/>
        </p:nvSpPr>
        <p:spPr>
          <a:xfrm>
            <a:off x="6008588" y="1109278"/>
            <a:ext cx="235796" cy="27893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9F3FF9F-F225-2A4D-B8EE-6D3F1A894294}"/>
              </a:ext>
            </a:extLst>
          </p:cNvPr>
          <p:cNvSpPr/>
          <p:nvPr/>
        </p:nvSpPr>
        <p:spPr>
          <a:xfrm>
            <a:off x="5688281" y="2994968"/>
            <a:ext cx="235796" cy="27893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3FE08C6-DC40-214D-A757-2933762AA56D}"/>
              </a:ext>
            </a:extLst>
          </p:cNvPr>
          <p:cNvSpPr/>
          <p:nvPr/>
        </p:nvSpPr>
        <p:spPr>
          <a:xfrm>
            <a:off x="6152392" y="3329434"/>
            <a:ext cx="235796" cy="27893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3E1EF38-2057-4643-AA88-A1DEA201A6A6}"/>
              </a:ext>
            </a:extLst>
          </p:cNvPr>
          <p:cNvCxnSpPr/>
          <p:nvPr/>
        </p:nvCxnSpPr>
        <p:spPr>
          <a:xfrm flipV="1">
            <a:off x="5453761" y="864381"/>
            <a:ext cx="211922" cy="1343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4EBD998-03AA-B64C-BDDB-056ED7C983ED}"/>
              </a:ext>
            </a:extLst>
          </p:cNvPr>
          <p:cNvCxnSpPr/>
          <p:nvPr/>
        </p:nvCxnSpPr>
        <p:spPr>
          <a:xfrm flipV="1">
            <a:off x="5818116" y="3015734"/>
            <a:ext cx="211922" cy="1343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CC1504B-B432-2948-8FDA-FE1F9F7B9097}"/>
              </a:ext>
            </a:extLst>
          </p:cNvPr>
          <p:cNvCxnSpPr>
            <a:cxnSpLocks/>
          </p:cNvCxnSpPr>
          <p:nvPr/>
        </p:nvCxnSpPr>
        <p:spPr>
          <a:xfrm>
            <a:off x="6152392" y="1233929"/>
            <a:ext cx="235796" cy="16757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91970C8-A27A-0C44-89EE-A895F57A401F}"/>
              </a:ext>
            </a:extLst>
          </p:cNvPr>
          <p:cNvCxnSpPr>
            <a:cxnSpLocks/>
          </p:cNvCxnSpPr>
          <p:nvPr/>
        </p:nvCxnSpPr>
        <p:spPr>
          <a:xfrm>
            <a:off x="6257198" y="3452887"/>
            <a:ext cx="235796" cy="16757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ítulo 1">
            <a:extLst>
              <a:ext uri="{FF2B5EF4-FFF2-40B4-BE49-F238E27FC236}">
                <a16:creationId xmlns:a16="http://schemas.microsoft.com/office/drawing/2014/main" id="{CDC1AA23-9C40-1943-BA66-EEC4DD6F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547833" cy="4729855"/>
          </a:xfrm>
        </p:spPr>
        <p:txBody>
          <a:bodyPr>
            <a:normAutofit/>
          </a:bodyPr>
          <a:lstStyle/>
          <a:p>
            <a:r>
              <a:rPr lang="en-US" dirty="0"/>
              <a:t>10.- Se </a:t>
            </a:r>
            <a:r>
              <a:rPr lang="en-US" dirty="0" err="1"/>
              <a:t>mostrarán</a:t>
            </a:r>
            <a:r>
              <a:rPr lang="en-US" dirty="0"/>
              <a:t> las </a:t>
            </a:r>
            <a:r>
              <a:rPr lang="en-US" dirty="0" err="1"/>
              <a:t>minucias</a:t>
            </a:r>
            <a:r>
              <a:rPr lang="en-US" dirty="0"/>
              <a:t> </a:t>
            </a:r>
            <a:r>
              <a:rPr lang="en-US" dirty="0" err="1"/>
              <a:t>coloradas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correspondencia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comparada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2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33" y="2464729"/>
            <a:ext cx="2683383" cy="1975261"/>
          </a:xfrm>
        </p:spPr>
        <p:txBody>
          <a:bodyPr>
            <a:normAutofit/>
          </a:bodyPr>
          <a:lstStyle/>
          <a:p>
            <a:r>
              <a:rPr lang="en-US" dirty="0"/>
              <a:t>1.- </a:t>
            </a:r>
            <a:r>
              <a:rPr lang="en-US" dirty="0" err="1"/>
              <a:t>Subir</a:t>
            </a:r>
            <a:r>
              <a:rPr lang="en-US" dirty="0"/>
              <a:t> la </a:t>
            </a:r>
            <a:r>
              <a:rPr lang="en-US" dirty="0" err="1"/>
              <a:t>huella</a:t>
            </a:r>
            <a:r>
              <a:rPr lang="en-US" dirty="0"/>
              <a:t> al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68918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895925" y="474221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2BB6CF-8B14-604A-979D-3A4797B1AC11}"/>
              </a:ext>
            </a:extLst>
          </p:cNvPr>
          <p:cNvSpPr/>
          <p:nvPr/>
        </p:nvSpPr>
        <p:spPr>
          <a:xfrm>
            <a:off x="4558487" y="1302326"/>
            <a:ext cx="3206337" cy="1282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68918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895925" y="474221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C08A4E1-A8EC-3A4C-B533-3F4AB380C39C}"/>
              </a:ext>
            </a:extLst>
          </p:cNvPr>
          <p:cNvSpPr txBox="1">
            <a:spLocks/>
          </p:cNvSpPr>
          <p:nvPr/>
        </p:nvSpPr>
        <p:spPr>
          <a:xfrm>
            <a:off x="728606" y="1738125"/>
            <a:ext cx="3508933" cy="3570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17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2.- Ver </a:t>
            </a:r>
            <a:r>
              <a:rPr lang="en-US" dirty="0" err="1"/>
              <a:t>huellas</a:t>
            </a:r>
            <a:r>
              <a:rPr lang="en-US" dirty="0"/>
              <a:t> compatibles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5251381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748210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19487" y="6285730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C2A5B94-5216-CC46-A85D-F63F84BCB639}"/>
              </a:ext>
            </a:extLst>
          </p:cNvPr>
          <p:cNvSpPr/>
          <p:nvPr/>
        </p:nvSpPr>
        <p:spPr>
          <a:xfrm>
            <a:off x="4461848" y="4875236"/>
            <a:ext cx="3206337" cy="2113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68918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895925" y="474221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5251381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1.- </a:t>
            </a:r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748210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2.- </a:t>
            </a:r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19487" y="6285730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3.- </a:t>
            </a:r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C2A5B94-5216-CC46-A85D-F63F84BCB639}"/>
              </a:ext>
            </a:extLst>
          </p:cNvPr>
          <p:cNvSpPr/>
          <p:nvPr/>
        </p:nvSpPr>
        <p:spPr>
          <a:xfrm>
            <a:off x="4461848" y="4875236"/>
            <a:ext cx="3206337" cy="2113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C92CA7C-C213-2D44-B5B8-632C5015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391567" cy="4758047"/>
          </a:xfrm>
        </p:spPr>
        <p:txBody>
          <a:bodyPr>
            <a:normAutofit/>
          </a:bodyPr>
          <a:lstStyle/>
          <a:p>
            <a:r>
              <a:rPr lang="en-US" dirty="0"/>
              <a:t>3.- Se </a:t>
            </a:r>
            <a:r>
              <a:rPr lang="en-US" dirty="0" err="1"/>
              <a:t>ordenarán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coincidencias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68918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895925" y="474221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5251381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748210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19487" y="6285730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C2A5B94-5216-CC46-A85D-F63F84BCB639}"/>
              </a:ext>
            </a:extLst>
          </p:cNvPr>
          <p:cNvSpPr/>
          <p:nvPr/>
        </p:nvSpPr>
        <p:spPr>
          <a:xfrm>
            <a:off x="4461848" y="4875236"/>
            <a:ext cx="3206337" cy="21138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E3A4660C-829F-124C-A9B1-7749F1E2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228843" cy="4769922"/>
          </a:xfrm>
        </p:spPr>
        <p:txBody>
          <a:bodyPr>
            <a:normAutofit/>
          </a:bodyPr>
          <a:lstStyle/>
          <a:p>
            <a:r>
              <a:rPr lang="en-US" dirty="0"/>
              <a:t>4.- El ranking se </a:t>
            </a:r>
            <a:r>
              <a:rPr lang="en-US" dirty="0" err="1"/>
              <a:t>mostrará</a:t>
            </a:r>
            <a:r>
              <a:rPr lang="en-US" dirty="0"/>
              <a:t> con </a:t>
            </a:r>
            <a:r>
              <a:rPr lang="en-US" dirty="0" err="1"/>
              <a:t>porcentajes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7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183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459784"/>
            <a:ext cx="3013058" cy="229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919487" y="446927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487523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339455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04989" y="5803674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A7B145-DE53-7441-86CF-34A2F51323A0}"/>
              </a:ext>
            </a:extLst>
          </p:cNvPr>
          <p:cNvSpPr txBox="1"/>
          <p:nvPr/>
        </p:nvSpPr>
        <p:spPr>
          <a:xfrm>
            <a:off x="4904337" y="6288331"/>
            <a:ext cx="246581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C2A5B94-5216-CC46-A85D-F63F84BCB639}"/>
              </a:ext>
            </a:extLst>
          </p:cNvPr>
          <p:cNvSpPr/>
          <p:nvPr/>
        </p:nvSpPr>
        <p:spPr>
          <a:xfrm>
            <a:off x="4461848" y="6068291"/>
            <a:ext cx="3206337" cy="779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9F1A4A6-A3CB-0646-8489-497089448FC9}"/>
              </a:ext>
            </a:extLst>
          </p:cNvPr>
          <p:cNvSpPr txBox="1">
            <a:spLocks/>
          </p:cNvSpPr>
          <p:nvPr/>
        </p:nvSpPr>
        <p:spPr>
          <a:xfrm>
            <a:off x="586077" y="427535"/>
            <a:ext cx="3320100" cy="6045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17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5.- Se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ordenar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ascendente</a:t>
            </a:r>
            <a:r>
              <a:rPr lang="en-US" dirty="0"/>
              <a:t> o </a:t>
            </a:r>
            <a:r>
              <a:rPr lang="en-US" dirty="0" err="1"/>
              <a:t>descendente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183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459784"/>
            <a:ext cx="3013058" cy="229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919487" y="446927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487523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339455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04989" y="5803674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A7B145-DE53-7441-86CF-34A2F51323A0}"/>
              </a:ext>
            </a:extLst>
          </p:cNvPr>
          <p:cNvSpPr txBox="1"/>
          <p:nvPr/>
        </p:nvSpPr>
        <p:spPr>
          <a:xfrm>
            <a:off x="4904337" y="6288331"/>
            <a:ext cx="246581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8AB28E0-636F-8944-933C-4FDF9905C6AE}"/>
              </a:ext>
            </a:extLst>
          </p:cNvPr>
          <p:cNvCxnSpPr>
            <a:cxnSpLocks/>
          </p:cNvCxnSpPr>
          <p:nvPr/>
        </p:nvCxnSpPr>
        <p:spPr>
          <a:xfrm flipH="1" flipV="1">
            <a:off x="6353299" y="4085112"/>
            <a:ext cx="320633" cy="9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0521C72B-1F05-1E4D-8D0A-3F0A4E46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46"/>
          <a:stretch/>
        </p:blipFill>
        <p:spPr>
          <a:xfrm>
            <a:off x="4991687" y="2872800"/>
            <a:ext cx="2090272" cy="1007257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296A8EBC-C320-B846-AC03-62C7397C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2719009" cy="4729855"/>
          </a:xfrm>
        </p:spPr>
        <p:txBody>
          <a:bodyPr>
            <a:normAutofit/>
          </a:bodyPr>
          <a:lstStyle/>
          <a:p>
            <a:r>
              <a:rPr lang="en-US" dirty="0"/>
              <a:t>6.- Se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coincidente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8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183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459784"/>
            <a:ext cx="3013058" cy="229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919487" y="446927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487523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339455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04989" y="5803674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A7B145-DE53-7441-86CF-34A2F51323A0}"/>
              </a:ext>
            </a:extLst>
          </p:cNvPr>
          <p:cNvSpPr txBox="1"/>
          <p:nvPr/>
        </p:nvSpPr>
        <p:spPr>
          <a:xfrm>
            <a:off x="4904337" y="6288331"/>
            <a:ext cx="246581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521C72B-1F05-1E4D-8D0A-3F0A4E46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46"/>
          <a:stretch/>
        </p:blipFill>
        <p:spPr>
          <a:xfrm>
            <a:off x="4991687" y="2872801"/>
            <a:ext cx="2090272" cy="863186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4F0DA4FF-CD38-B140-A2F6-83C7CA6D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508933" cy="5099004"/>
          </a:xfrm>
        </p:spPr>
        <p:txBody>
          <a:bodyPr>
            <a:normAutofit/>
          </a:bodyPr>
          <a:lstStyle/>
          <a:p>
            <a:r>
              <a:rPr lang="en-US" dirty="0"/>
              <a:t>7.- Se </a:t>
            </a:r>
            <a:r>
              <a:rPr lang="en-US" dirty="0" err="1"/>
              <a:t>mostrarán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huella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seleccionada</a:t>
            </a:r>
            <a:endParaRPr lang="en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0002053-A923-F649-961E-21D6D86D0AE5}"/>
              </a:ext>
            </a:extLst>
          </p:cNvPr>
          <p:cNvSpPr txBox="1"/>
          <p:nvPr/>
        </p:nvSpPr>
        <p:spPr>
          <a:xfrm>
            <a:off x="4881427" y="384933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FE74C17-71E5-EE4E-99B7-24E8AE2C665D}"/>
              </a:ext>
            </a:extLst>
          </p:cNvPr>
          <p:cNvSpPr/>
          <p:nvPr/>
        </p:nvSpPr>
        <p:spPr>
          <a:xfrm>
            <a:off x="4405419" y="3680454"/>
            <a:ext cx="3206337" cy="779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4655127" y="240269"/>
            <a:ext cx="3013058" cy="206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5323926" y="2402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4976075" y="1738125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6F80DD-7DE8-9541-B341-8B4A76BA9C10}"/>
              </a:ext>
            </a:extLst>
          </p:cNvPr>
          <p:cNvSpPr/>
          <p:nvPr/>
        </p:nvSpPr>
        <p:spPr>
          <a:xfrm>
            <a:off x="4655127" y="2464729"/>
            <a:ext cx="3013058" cy="1834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546AD5-23D6-B74D-9353-FDD5AE026E5B}"/>
              </a:ext>
            </a:extLst>
          </p:cNvPr>
          <p:cNvSpPr/>
          <p:nvPr/>
        </p:nvSpPr>
        <p:spPr>
          <a:xfrm>
            <a:off x="4655127" y="4459784"/>
            <a:ext cx="3013058" cy="229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935217" y="248548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4919487" y="446927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8C003-37FA-F741-8260-4ED5094B9C2C}"/>
              </a:ext>
            </a:extLst>
          </p:cNvPr>
          <p:cNvSpPr txBox="1"/>
          <p:nvPr/>
        </p:nvSpPr>
        <p:spPr>
          <a:xfrm>
            <a:off x="4919487" y="487523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187E75-D489-AF47-93DF-CD8ED153D45D}"/>
              </a:ext>
            </a:extLst>
          </p:cNvPr>
          <p:cNvSpPr txBox="1"/>
          <p:nvPr/>
        </p:nvSpPr>
        <p:spPr>
          <a:xfrm>
            <a:off x="4919487" y="5339455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4DCEC-9F2D-EE4C-85E5-2E486114AEA7}"/>
              </a:ext>
            </a:extLst>
          </p:cNvPr>
          <p:cNvSpPr txBox="1"/>
          <p:nvPr/>
        </p:nvSpPr>
        <p:spPr>
          <a:xfrm>
            <a:off x="4904989" y="5803674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A7B145-DE53-7441-86CF-34A2F51323A0}"/>
              </a:ext>
            </a:extLst>
          </p:cNvPr>
          <p:cNvSpPr txBox="1"/>
          <p:nvPr/>
        </p:nvSpPr>
        <p:spPr>
          <a:xfrm>
            <a:off x="4904337" y="6288331"/>
            <a:ext cx="246581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521C72B-1F05-1E4D-8D0A-3F0A4E46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46"/>
          <a:stretch/>
        </p:blipFill>
        <p:spPr>
          <a:xfrm>
            <a:off x="4991687" y="2872801"/>
            <a:ext cx="2090272" cy="863186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0002053-A923-F649-961E-21D6D86D0AE5}"/>
              </a:ext>
            </a:extLst>
          </p:cNvPr>
          <p:cNvSpPr txBox="1"/>
          <p:nvPr/>
        </p:nvSpPr>
        <p:spPr>
          <a:xfrm>
            <a:off x="4881427" y="384933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856BF8B5-170A-0348-923F-D57D1B7B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728085" cy="4229009"/>
          </a:xfrm>
        </p:spPr>
        <p:txBody>
          <a:bodyPr>
            <a:normAutofit/>
          </a:bodyPr>
          <a:lstStyle/>
          <a:p>
            <a:r>
              <a:rPr lang="en-US" dirty="0"/>
              <a:t>8.- Se </a:t>
            </a:r>
            <a:r>
              <a:rPr lang="en-US" dirty="0" err="1"/>
              <a:t>mostrarán</a:t>
            </a:r>
            <a:r>
              <a:rPr lang="en-US" dirty="0"/>
              <a:t> las </a:t>
            </a:r>
            <a:r>
              <a:rPr lang="en-US" dirty="0" err="1"/>
              <a:t>minucias</a:t>
            </a:r>
            <a:r>
              <a:rPr lang="en-US" dirty="0"/>
              <a:t> </a:t>
            </a:r>
            <a:r>
              <a:rPr lang="en-US" dirty="0" err="1"/>
              <a:t>coincidentes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B2F1C5F-DCDA-3F4D-90E1-3B17BAB88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91"/>
          <a:stretch/>
        </p:blipFill>
        <p:spPr>
          <a:xfrm>
            <a:off x="4976075" y="670305"/>
            <a:ext cx="2122163" cy="904361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44FECEC0-FB4A-7D46-B14B-F857A492243B}"/>
              </a:ext>
            </a:extLst>
          </p:cNvPr>
          <p:cNvSpPr/>
          <p:nvPr/>
        </p:nvSpPr>
        <p:spPr>
          <a:xfrm>
            <a:off x="5323926" y="852640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F6FAF98-0949-CD45-BE34-3C2987FC08BF}"/>
              </a:ext>
            </a:extLst>
          </p:cNvPr>
          <p:cNvSpPr/>
          <p:nvPr/>
        </p:nvSpPr>
        <p:spPr>
          <a:xfrm>
            <a:off x="6008588" y="1109278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9F3FF9F-F225-2A4D-B8EE-6D3F1A894294}"/>
              </a:ext>
            </a:extLst>
          </p:cNvPr>
          <p:cNvSpPr/>
          <p:nvPr/>
        </p:nvSpPr>
        <p:spPr>
          <a:xfrm>
            <a:off x="5688281" y="2994968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3FE08C6-DC40-214D-A757-2933762AA56D}"/>
              </a:ext>
            </a:extLst>
          </p:cNvPr>
          <p:cNvSpPr/>
          <p:nvPr/>
        </p:nvSpPr>
        <p:spPr>
          <a:xfrm>
            <a:off x="6152392" y="3329434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3E1EF38-2057-4643-AA88-A1DEA201A6A6}"/>
              </a:ext>
            </a:extLst>
          </p:cNvPr>
          <p:cNvCxnSpPr/>
          <p:nvPr/>
        </p:nvCxnSpPr>
        <p:spPr>
          <a:xfrm flipV="1">
            <a:off x="5453761" y="864381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4EBD998-03AA-B64C-BDDB-056ED7C983ED}"/>
              </a:ext>
            </a:extLst>
          </p:cNvPr>
          <p:cNvCxnSpPr/>
          <p:nvPr/>
        </p:nvCxnSpPr>
        <p:spPr>
          <a:xfrm flipV="1">
            <a:off x="5818116" y="3015734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CC1504B-B432-2948-8FDA-FE1F9F7B9097}"/>
              </a:ext>
            </a:extLst>
          </p:cNvPr>
          <p:cNvCxnSpPr>
            <a:cxnSpLocks/>
          </p:cNvCxnSpPr>
          <p:nvPr/>
        </p:nvCxnSpPr>
        <p:spPr>
          <a:xfrm>
            <a:off x="6152392" y="1233929"/>
            <a:ext cx="235796" cy="16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91970C8-A27A-0C44-89EE-A895F57A401F}"/>
              </a:ext>
            </a:extLst>
          </p:cNvPr>
          <p:cNvCxnSpPr>
            <a:cxnSpLocks/>
          </p:cNvCxnSpPr>
          <p:nvPr/>
        </p:nvCxnSpPr>
        <p:spPr>
          <a:xfrm>
            <a:off x="6257198" y="3452887"/>
            <a:ext cx="235796" cy="16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39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728</TotalTime>
  <Words>282</Words>
  <Application>Microsoft Macintosh PowerPoint</Application>
  <PresentationFormat>Panorámica</PresentationFormat>
  <Paragraphs>89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Front-end Story Telling Mobile</vt:lpstr>
      <vt:lpstr>1.- Subir la huella al sistema</vt:lpstr>
      <vt:lpstr>Presentación de PowerPoint</vt:lpstr>
      <vt:lpstr>3.- Se ordenarán las posibles coincidencias</vt:lpstr>
      <vt:lpstr>4.- El ranking se mostrará con porcentajes</vt:lpstr>
      <vt:lpstr>Presentación de PowerPoint</vt:lpstr>
      <vt:lpstr>6.- Se podrá seleccionar cualquier huella  coincidente</vt:lpstr>
      <vt:lpstr>7.- Se mostrarán los datos de la huella  seleccionada</vt:lpstr>
      <vt:lpstr>8.- Se mostrarán las minucias coincidentes por  cada huella seleccionada</vt:lpstr>
      <vt:lpstr>Presentación de PowerPoint</vt:lpstr>
      <vt:lpstr>10.- Se mostrarán las minucias coloradas de acuerdo a su correspondencia en la huella comparada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Story Telling</dc:title>
  <dc:creator>Usuario de Microsoft Office</dc:creator>
  <cp:lastModifiedBy>Usuario de Microsoft Office</cp:lastModifiedBy>
  <cp:revision>12</cp:revision>
  <dcterms:created xsi:type="dcterms:W3CDTF">2018-09-12T01:30:52Z</dcterms:created>
  <dcterms:modified xsi:type="dcterms:W3CDTF">2018-09-12T17:20:18Z</dcterms:modified>
</cp:coreProperties>
</file>