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C++: explications ligne par ligne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 smtClean="0"/>
              <a:t>int</a:t>
            </a:r>
            <a:r>
              <a:rPr lang="fr-CA" dirty="0" smtClean="0"/>
              <a:t>  x;</a:t>
            </a:r>
          </a:p>
          <a:p>
            <a:r>
              <a:rPr lang="fr-CA" dirty="0" err="1" smtClean="0"/>
              <a:t>int</a:t>
            </a:r>
            <a:r>
              <a:rPr lang="fr-CA" dirty="0" smtClean="0"/>
              <a:t>  y = 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x;</a:t>
            </a:r>
          </a:p>
          <a:p>
            <a:r>
              <a:rPr lang="en-US" dirty="0" smtClean="0"/>
              <a:t>Talon  </a:t>
            </a:r>
            <a:r>
              <a:rPr lang="en-US" dirty="0" err="1" smtClean="0"/>
              <a:t>moteur</a:t>
            </a:r>
            <a:r>
              <a:rPr lang="en-US" dirty="0" smtClean="0"/>
              <a:t>;</a:t>
            </a:r>
          </a:p>
          <a:p>
            <a:r>
              <a:rPr lang="en-US" dirty="0" smtClean="0"/>
              <a:t>moteur.id = 2;</a:t>
            </a:r>
          </a:p>
          <a:p>
            <a:r>
              <a:rPr lang="en-US" dirty="0" err="1" smtClean="0"/>
              <a:t>moteur.setSpeed</a:t>
            </a:r>
            <a:r>
              <a:rPr lang="en-US" smtClean="0"/>
              <a:t>(0.5);</a:t>
            </a:r>
            <a:endParaRPr lang="en-US" dirty="0" smtClean="0"/>
          </a:p>
          <a:p>
            <a:r>
              <a:rPr lang="en-US" dirty="0" smtClean="0"/>
              <a:t>Talon </a:t>
            </a:r>
            <a:r>
              <a:rPr lang="en-US" dirty="0" err="1" smtClean="0"/>
              <a:t>moteur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Talon *</a:t>
            </a:r>
            <a:r>
              <a:rPr lang="en-US" dirty="0" err="1" smtClean="0"/>
              <a:t>moteur</a:t>
            </a:r>
            <a:r>
              <a:rPr lang="en-US" dirty="0" smtClean="0"/>
              <a:t>;</a:t>
            </a:r>
          </a:p>
          <a:p>
            <a:r>
              <a:rPr lang="en-US" dirty="0" smtClean="0"/>
              <a:t>Talon *</a:t>
            </a:r>
            <a:r>
              <a:rPr lang="en-US" dirty="0" err="1" smtClean="0"/>
              <a:t>moteur</a:t>
            </a:r>
            <a:r>
              <a:rPr lang="en-US" dirty="0" smtClean="0"/>
              <a:t> = new Talon();</a:t>
            </a:r>
          </a:p>
          <a:p>
            <a:r>
              <a:rPr lang="en-US" dirty="0" smtClean="0"/>
              <a:t>float z = </a:t>
            </a:r>
            <a:r>
              <a:rPr lang="en-US" dirty="0" err="1" smtClean="0"/>
              <a:t>moteur</a:t>
            </a:r>
            <a:r>
              <a:rPr lang="en-US" dirty="0" smtClean="0"/>
              <a:t>-&gt;</a:t>
            </a:r>
            <a:r>
              <a:rPr lang="en-US" dirty="0" err="1" smtClean="0"/>
              <a:t>getSpeed</a:t>
            </a:r>
            <a:r>
              <a:rPr lang="en-US" dirty="0" smtClean="0"/>
              <a:t>();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7419474" y="1572126"/>
            <a:ext cx="4339389" cy="4801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Talon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Talon(){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speed = 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Talon(float n){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id =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getSpeed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speed;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setSpeed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(float s)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speed = 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speed;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88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62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Wingdings 3</vt:lpstr>
      <vt:lpstr>Ion</vt:lpstr>
      <vt:lpstr>C++: explications ligne par ligne</vt:lpstr>
    </vt:vector>
  </TitlesOfParts>
  <Company>CRIM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explications ligne par ligne</dc:title>
  <dc:creator>Marc Lalonde</dc:creator>
  <cp:lastModifiedBy>Marc Lalonde</cp:lastModifiedBy>
  <cp:revision>3</cp:revision>
  <dcterms:created xsi:type="dcterms:W3CDTF">2019-01-14T18:59:00Z</dcterms:created>
  <dcterms:modified xsi:type="dcterms:W3CDTF">2019-01-14T19:27:18Z</dcterms:modified>
</cp:coreProperties>
</file>