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NetworkTables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Mis à jour 08-12-18</a:t>
            </a:r>
          </a:p>
          <a:p>
            <a:r>
              <a:rPr lang="fr-CA" dirty="0"/>
              <a:t>© Marc Lalonde</a:t>
            </a:r>
          </a:p>
        </p:txBody>
      </p:sp>
    </p:spTree>
    <p:extLst>
      <p:ext uri="{BB962C8B-B14F-4D97-AF65-F5344CB8AC3E}">
        <p14:creationId xmlns:p14="http://schemas.microsoft.com/office/powerpoint/2010/main" val="360405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NetworkTables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Dictionnaire distribué</a:t>
            </a:r>
          </a:p>
          <a:p>
            <a:pPr lvl="1"/>
            <a:r>
              <a:rPr lang="fr-CA" dirty="0"/>
              <a:t>Plusieurs programmes peuvent partager des informations stockées sous la forme clé-valeur</a:t>
            </a:r>
          </a:p>
          <a:p>
            <a:pPr lvl="1"/>
            <a:endParaRPr lang="fr-CA" dirty="0"/>
          </a:p>
          <a:p>
            <a:r>
              <a:rPr lang="fr-CA" dirty="0"/>
              <a:t>Architecture client-serveur</a:t>
            </a:r>
          </a:p>
        </p:txBody>
      </p:sp>
    </p:spTree>
    <p:extLst>
      <p:ext uri="{BB962C8B-B14F-4D97-AF65-F5344CB8AC3E}">
        <p14:creationId xmlns:p14="http://schemas.microsoft.com/office/powerpoint/2010/main" val="106068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C’est quoi un serveur?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logiciel serveur est un programme </a:t>
            </a:r>
            <a:br>
              <a:rPr lang="fr-CA" dirty="0"/>
            </a:br>
            <a:r>
              <a:rPr lang="fr-CA" dirty="0"/>
              <a:t>effectuant des interactions en réseau </a:t>
            </a:r>
            <a:br>
              <a:rPr lang="fr-CA" dirty="0"/>
            </a:br>
            <a:r>
              <a:rPr lang="fr-CA" dirty="0"/>
              <a:t>avec d’autres programmes appelés </a:t>
            </a:r>
            <a:br>
              <a:rPr lang="fr-CA" dirty="0"/>
            </a:br>
            <a:r>
              <a:rPr lang="fr-CA" dirty="0"/>
              <a:t>logiciels clients. </a:t>
            </a:r>
          </a:p>
          <a:p>
            <a:endParaRPr lang="fr-CA" dirty="0"/>
          </a:p>
          <a:p>
            <a:r>
              <a:rPr lang="fr-CA" dirty="0"/>
              <a:t>Ex. serveur web, de courriel, etc.</a:t>
            </a:r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31" y="1565911"/>
            <a:ext cx="5364000" cy="44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2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NT est un serveur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Roule sur </a:t>
            </a:r>
            <a:r>
              <a:rPr lang="fr-CA" dirty="0" err="1"/>
              <a:t>roborio</a:t>
            </a:r>
            <a:endParaRPr lang="fr-CA" dirty="0"/>
          </a:p>
          <a:p>
            <a:r>
              <a:rPr lang="fr-CA" dirty="0"/>
              <a:t>Peut recevoir des demandes d’autres programmes (‘clients’)</a:t>
            </a:r>
          </a:p>
          <a:p>
            <a:pPr lvl="1"/>
            <a:r>
              <a:rPr lang="fr-CA" dirty="0" err="1"/>
              <a:t>Smartdashboard</a:t>
            </a:r>
            <a:endParaRPr lang="fr-CA" dirty="0"/>
          </a:p>
          <a:p>
            <a:pPr lvl="1"/>
            <a:r>
              <a:rPr lang="fr-CA" dirty="0" err="1"/>
              <a:t>Raspberry</a:t>
            </a:r>
            <a:r>
              <a:rPr lang="fr-CA" dirty="0"/>
              <a:t> pi</a:t>
            </a:r>
          </a:p>
          <a:p>
            <a:pPr lvl="1"/>
            <a:r>
              <a:rPr lang="fr-CA" dirty="0" err="1"/>
              <a:t>Roborio</a:t>
            </a:r>
            <a:r>
              <a:rPr lang="fr-CA" dirty="0"/>
              <a:t> lui-même</a:t>
            </a:r>
          </a:p>
          <a:p>
            <a:pPr lvl="1"/>
            <a:endParaRPr lang="fr-CA" dirty="0"/>
          </a:p>
          <a:p>
            <a:r>
              <a:rPr lang="fr-CA" dirty="0"/>
              <a:t>Deux types de demandes:</a:t>
            </a:r>
          </a:p>
          <a:p>
            <a:pPr lvl="1"/>
            <a:r>
              <a:rPr lang="fr-CA" dirty="0"/>
              <a:t>Put : client envoie une info que le serveur doit stocker</a:t>
            </a:r>
          </a:p>
          <a:p>
            <a:pPr lvl="1"/>
            <a:r>
              <a:rPr lang="fr-CA" dirty="0" err="1"/>
              <a:t>Get</a:t>
            </a:r>
            <a:r>
              <a:rPr lang="fr-CA" dirty="0"/>
              <a:t>: client demande une info que le serveur doit lui retourner</a:t>
            </a:r>
          </a:p>
        </p:txBody>
      </p:sp>
    </p:spTree>
    <p:extLst>
      <p:ext uri="{BB962C8B-B14F-4D97-AF65-F5344CB8AC3E}">
        <p14:creationId xmlns:p14="http://schemas.microsoft.com/office/powerpoint/2010/main" val="373464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Infos et demandes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Booléen, nombre ou chaîne de caractères (string)</a:t>
            </a:r>
          </a:p>
          <a:p>
            <a:r>
              <a:rPr lang="fr-CA" dirty="0"/>
              <a:t>'</a:t>
            </a:r>
            <a:r>
              <a:rPr lang="fr-CA" dirty="0" err="1"/>
              <a:t>getBoolean</a:t>
            </a:r>
            <a:r>
              <a:rPr lang="fr-CA" dirty="0"/>
              <a:t>', '</a:t>
            </a:r>
            <a:r>
              <a:rPr lang="fr-CA" dirty="0" err="1"/>
              <a:t>getDouble</a:t>
            </a:r>
            <a:r>
              <a:rPr lang="fr-CA" dirty="0"/>
              <a:t>', '</a:t>
            </a:r>
            <a:r>
              <a:rPr lang="fr-CA" dirty="0" err="1"/>
              <a:t>getNumber</a:t>
            </a:r>
            <a:r>
              <a:rPr lang="fr-CA" dirty="0"/>
              <a:t>', '</a:t>
            </a:r>
            <a:r>
              <a:rPr lang="fr-CA" dirty="0" err="1"/>
              <a:t>getString</a:t>
            </a:r>
            <a:r>
              <a:rPr lang="fr-CA" dirty="0"/>
              <a:t>‘</a:t>
            </a:r>
          </a:p>
          <a:p>
            <a:r>
              <a:rPr lang="fr-CA" dirty="0"/>
              <a:t>'</a:t>
            </a:r>
            <a:r>
              <a:rPr lang="fr-CA" dirty="0" err="1"/>
              <a:t>setBoolean</a:t>
            </a:r>
            <a:r>
              <a:rPr lang="fr-CA" dirty="0"/>
              <a:t>', '</a:t>
            </a:r>
            <a:r>
              <a:rPr lang="fr-CA" dirty="0" err="1"/>
              <a:t>setDouble</a:t>
            </a:r>
            <a:r>
              <a:rPr lang="fr-CA" dirty="0"/>
              <a:t>', '</a:t>
            </a:r>
            <a:r>
              <a:rPr lang="fr-CA" dirty="0" err="1"/>
              <a:t>setNumber</a:t>
            </a:r>
            <a:r>
              <a:rPr lang="fr-CA" dirty="0"/>
              <a:t>', '</a:t>
            </a:r>
            <a:r>
              <a:rPr lang="fr-CA" dirty="0" err="1"/>
              <a:t>setString</a:t>
            </a:r>
            <a:r>
              <a:rPr lang="fr-CA" dirty="0"/>
              <a:t>‘</a:t>
            </a:r>
          </a:p>
          <a:p>
            <a:endParaRPr lang="fr-CA" dirty="0"/>
          </a:p>
          <a:p>
            <a:r>
              <a:rPr lang="fr-CA" dirty="0"/>
              <a:t>On peut même mettre des ‘</a:t>
            </a:r>
            <a:r>
              <a:rPr lang="fr-CA" dirty="0" err="1"/>
              <a:t>listeners</a:t>
            </a:r>
            <a:r>
              <a:rPr lang="fr-CA" dirty="0"/>
              <a:t>’ sur des valeurs:</a:t>
            </a:r>
          </a:p>
          <a:p>
            <a:pPr lvl="1"/>
            <a:r>
              <a:rPr lang="fr-CA" dirty="0"/>
              <a:t>Des fonctions qui sont appelées automatiquement si des valeurs changent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8482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Infos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infos sont organisées en tables, ex.  /</a:t>
            </a:r>
            <a:r>
              <a:rPr lang="fr-CA" dirty="0" err="1"/>
              <a:t>SmartDashboard</a:t>
            </a:r>
            <a:endParaRPr lang="fr-CA" dirty="0"/>
          </a:p>
          <a:p>
            <a:r>
              <a:rPr lang="fr-CA" dirty="0"/>
              <a:t>On peut choisir son propre nom de table</a:t>
            </a:r>
          </a:p>
          <a:p>
            <a:r>
              <a:rPr lang="fr-CA" dirty="0"/>
              <a:t>Chaque info a un nom associé (clé) qu’on utilise avec </a:t>
            </a:r>
            <a:r>
              <a:rPr lang="fr-CA" dirty="0" err="1"/>
              <a:t>get</a:t>
            </a:r>
            <a:r>
              <a:rPr lang="fr-CA" dirty="0"/>
              <a:t>/set</a:t>
            </a:r>
          </a:p>
        </p:txBody>
      </p:sp>
    </p:spTree>
    <p:extLst>
      <p:ext uri="{BB962C8B-B14F-4D97-AF65-F5344CB8AC3E}">
        <p14:creationId xmlns:p14="http://schemas.microsoft.com/office/powerpoint/2010/main" val="186172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Ex. client python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networktables</a:t>
            </a:r>
            <a:r>
              <a:rPr lang="fr-CA" dirty="0"/>
              <a:t> import </a:t>
            </a:r>
            <a:r>
              <a:rPr lang="fr-CA" dirty="0" err="1"/>
              <a:t>NetworkTables</a:t>
            </a:r>
            <a:endParaRPr lang="fr-CA" dirty="0"/>
          </a:p>
          <a:p>
            <a:endParaRPr lang="fr-CA" dirty="0"/>
          </a:p>
          <a:p>
            <a:r>
              <a:rPr lang="fr-CA" dirty="0" err="1"/>
              <a:t>ip</a:t>
            </a:r>
            <a:r>
              <a:rPr lang="fr-CA" dirty="0"/>
              <a:t> = ""  #adresse </a:t>
            </a:r>
            <a:r>
              <a:rPr lang="fr-CA" dirty="0" err="1"/>
              <a:t>ip</a:t>
            </a:r>
            <a:r>
              <a:rPr lang="fr-CA" dirty="0"/>
              <a:t> du </a:t>
            </a:r>
            <a:r>
              <a:rPr lang="fr-CA" dirty="0" err="1"/>
              <a:t>roborio</a:t>
            </a:r>
            <a:endParaRPr lang="fr-CA" dirty="0"/>
          </a:p>
          <a:p>
            <a:r>
              <a:rPr lang="fr-CA" dirty="0" err="1"/>
              <a:t>NetworkTables.initialize</a:t>
            </a:r>
            <a:r>
              <a:rPr lang="fr-CA" dirty="0"/>
              <a:t>(server=</a:t>
            </a:r>
            <a:r>
              <a:rPr lang="fr-CA" dirty="0" err="1"/>
              <a:t>ip</a:t>
            </a:r>
            <a:r>
              <a:rPr lang="fr-CA" dirty="0"/>
              <a:t>)</a:t>
            </a:r>
          </a:p>
          <a:p>
            <a:r>
              <a:rPr lang="fr-CA" dirty="0" err="1"/>
              <a:t>sd</a:t>
            </a:r>
            <a:r>
              <a:rPr lang="fr-CA" dirty="0"/>
              <a:t> = </a:t>
            </a:r>
            <a:r>
              <a:rPr lang="fr-CA" dirty="0" err="1"/>
              <a:t>NetworkTables.getTable</a:t>
            </a:r>
            <a:r>
              <a:rPr lang="fr-CA" dirty="0"/>
              <a:t>("</a:t>
            </a:r>
            <a:r>
              <a:rPr lang="fr-CA" dirty="0" err="1"/>
              <a:t>SmartDashboard</a:t>
            </a:r>
            <a:r>
              <a:rPr lang="fr-CA" dirty="0"/>
              <a:t>")</a:t>
            </a:r>
          </a:p>
          <a:p>
            <a:r>
              <a:rPr lang="fr-CA" dirty="0"/>
              <a:t>i = 0</a:t>
            </a:r>
          </a:p>
          <a:p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True</a:t>
            </a:r>
            <a:r>
              <a:rPr lang="fr-CA" dirty="0"/>
              <a:t>:</a:t>
            </a:r>
          </a:p>
          <a:p>
            <a:r>
              <a:rPr lang="fr-CA" dirty="0"/>
              <a:t>    </a:t>
            </a:r>
            <a:r>
              <a:rPr lang="fr-CA" dirty="0" err="1"/>
              <a:t>sd.putNumber</a:t>
            </a:r>
            <a:r>
              <a:rPr lang="fr-CA" dirty="0"/>
              <a:t>('</a:t>
            </a:r>
            <a:r>
              <a:rPr lang="fr-CA" dirty="0" err="1"/>
              <a:t>UnNombre</a:t>
            </a:r>
            <a:r>
              <a:rPr lang="fr-CA" dirty="0"/>
              <a:t>', i)</a:t>
            </a:r>
          </a:p>
          <a:p>
            <a:r>
              <a:rPr lang="fr-CA" dirty="0"/>
              <a:t>    </a:t>
            </a:r>
            <a:r>
              <a:rPr lang="fr-CA" dirty="0" err="1"/>
              <a:t>time.sleep</a:t>
            </a:r>
            <a:r>
              <a:rPr lang="fr-CA" dirty="0"/>
              <a:t>(1)</a:t>
            </a:r>
          </a:p>
          <a:p>
            <a:r>
              <a:rPr lang="fr-CA" dirty="0"/>
              <a:t>    i += 1</a:t>
            </a:r>
          </a:p>
        </p:txBody>
      </p:sp>
    </p:spTree>
    <p:extLst>
      <p:ext uri="{BB962C8B-B14F-4D97-AF65-F5344CB8AC3E}">
        <p14:creationId xmlns:p14="http://schemas.microsoft.com/office/powerpoint/2010/main" val="1651978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203</Words>
  <Application>Microsoft Office PowerPoint</Application>
  <PresentationFormat>Grand écran</PresentationFormat>
  <Paragraphs>44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NetworkTables</vt:lpstr>
      <vt:lpstr>NetworkTables</vt:lpstr>
      <vt:lpstr>C’est quoi un serveur?</vt:lpstr>
      <vt:lpstr>NT est un serveur</vt:lpstr>
      <vt:lpstr>Infos et demandes</vt:lpstr>
      <vt:lpstr>Infos</vt:lpstr>
      <vt:lpstr>Ex. client python</vt:lpstr>
    </vt:vector>
  </TitlesOfParts>
  <Company>CRIM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NetworkTables</dc:title>
  <dc:creator>Marc Lalonde</dc:creator>
  <cp:lastModifiedBy>Marc Lalonde</cp:lastModifiedBy>
  <cp:revision>7</cp:revision>
  <dcterms:created xsi:type="dcterms:W3CDTF">2018-12-09T03:50:24Z</dcterms:created>
  <dcterms:modified xsi:type="dcterms:W3CDTF">2018-12-09T20:51:29Z</dcterms:modified>
</cp:coreProperties>
</file>