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57CE0-5639-461F-B3EC-25C12AEA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OpenCV</a:t>
            </a:r>
            <a:r>
              <a:rPr lang="fr-CA" dirty="0"/>
              <a:t> par l’exemple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DCC494-66DA-474D-9A60-CE4436D05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(avec python)</a:t>
            </a:r>
          </a:p>
        </p:txBody>
      </p:sp>
    </p:spTree>
    <p:extLst>
      <p:ext uri="{BB962C8B-B14F-4D97-AF65-F5344CB8AC3E}">
        <p14:creationId xmlns:p14="http://schemas.microsoft.com/office/powerpoint/2010/main" val="23661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7F6E-677F-47A0-9433-1C5F3A21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Opérations simples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06291-CDAF-4982-A7DD-49B6DD7C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Canny</a:t>
            </a:r>
            <a:r>
              <a:rPr lang="fr-CA" dirty="0"/>
              <a:t>: extrait les contours d’une image à niveaux de gris</a:t>
            </a:r>
          </a:p>
          <a:p>
            <a:pPr lvl="1"/>
            <a:r>
              <a:rPr lang="en-US" dirty="0"/>
              <a:t>edges = cv2.Canny(img,s1,s2)</a:t>
            </a:r>
            <a:br>
              <a:rPr lang="en-US" dirty="0"/>
            </a:br>
            <a:r>
              <a:rPr lang="en-US" dirty="0" err="1"/>
              <a:t>où</a:t>
            </a:r>
            <a:r>
              <a:rPr lang="en-US" dirty="0"/>
              <a:t> s2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entier</a:t>
            </a:r>
            <a:r>
              <a:rPr lang="en-US" dirty="0"/>
              <a:t> entre 0 et 255 qui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l’importance</a:t>
            </a:r>
            <a:r>
              <a:rPr lang="en-US" dirty="0"/>
              <a:t> </a:t>
            </a:r>
            <a:r>
              <a:rPr lang="en-US" dirty="0" err="1"/>
              <a:t>minimale</a:t>
            </a:r>
            <a:r>
              <a:rPr lang="en-US" dirty="0"/>
              <a:t> des contours </a:t>
            </a:r>
            <a:r>
              <a:rPr lang="en-US" dirty="0" err="1"/>
              <a:t>désirés</a:t>
            </a:r>
            <a:r>
              <a:rPr lang="en-US" dirty="0"/>
              <a:t> et s1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habituellement</a:t>
            </a:r>
            <a:r>
              <a:rPr lang="en-US" dirty="0"/>
              <a:t> la </a:t>
            </a:r>
            <a:r>
              <a:rPr lang="en-US" dirty="0" err="1"/>
              <a:t>motié</a:t>
            </a:r>
            <a:r>
              <a:rPr lang="en-US" dirty="0"/>
              <a:t> de s2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D49E5A-5259-42B4-B5FF-15DD727F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421" y="3984799"/>
            <a:ext cx="1219478" cy="18028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7E9001E-D1D9-4CA8-A511-F49FA314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96" y="3984799"/>
            <a:ext cx="1219478" cy="18028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654AD6-18BD-410F-875C-098489C8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456" y="4303708"/>
            <a:ext cx="1165051" cy="11650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11313F-189E-4B68-AABE-0BEB38347FA9}"/>
              </a:ext>
            </a:extLst>
          </p:cNvPr>
          <p:cNvSpPr txBox="1"/>
          <p:nvPr/>
        </p:nvSpPr>
        <p:spPr>
          <a:xfrm>
            <a:off x="3807421" y="60452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S1=100, s2=200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68C095-D128-4338-8E5E-430E8D66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333" y="3984798"/>
            <a:ext cx="1226695" cy="18028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8F8B37B-3B93-4FDF-9A38-6CA1D732101C}"/>
              </a:ext>
            </a:extLst>
          </p:cNvPr>
          <p:cNvSpPr txBox="1"/>
          <p:nvPr/>
        </p:nvSpPr>
        <p:spPr>
          <a:xfrm>
            <a:off x="5568138" y="603595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S1=50, s2=100</a:t>
            </a:r>
          </a:p>
        </p:txBody>
      </p:sp>
    </p:spTree>
    <p:extLst>
      <p:ext uri="{BB962C8B-B14F-4D97-AF65-F5344CB8AC3E}">
        <p14:creationId xmlns:p14="http://schemas.microsoft.com/office/powerpoint/2010/main" val="189801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16A71-48EA-4959-9332-A9FFF5C9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utiliser </a:t>
            </a:r>
            <a:r>
              <a:rPr lang="fr-CA" dirty="0" err="1"/>
              <a:t>OpenCV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8CDC05-CE8C-48D0-AD5D-53CFFD54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4" y="2052918"/>
            <a:ext cx="11017853" cy="18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4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FE0A2-BFAF-46DC-9F86-42C6097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F36EC-43D8-4E29-9C18-9C23FB45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Deux types d’images: </a:t>
            </a:r>
          </a:p>
          <a:p>
            <a:pPr lvl="1"/>
            <a:r>
              <a:rPr lang="fr-CA" dirty="0"/>
              <a:t>couleur et niveaux de gris</a:t>
            </a:r>
          </a:p>
          <a:p>
            <a:endParaRPr lang="fr-CA" dirty="0"/>
          </a:p>
          <a:p>
            <a:r>
              <a:rPr lang="fr-CA" dirty="0"/>
              <a:t>Une image est un tableau de pixels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B06E52-EE27-4894-8290-02FEC1D8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63" y="3862363"/>
            <a:ext cx="3852353" cy="26637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AC98E4-F06E-4DA7-AC87-634B113A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05" y="2107721"/>
            <a:ext cx="4431632" cy="21710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1E6CDA-49B6-4B80-8E2C-71C27DD8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05" y="4276986"/>
            <a:ext cx="4431635" cy="21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2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265F7-E2C7-4FB3-B580-DC2F371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E73E8-E2BD-4C5B-9696-471325FE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Tailles communes:</a:t>
            </a:r>
          </a:p>
          <a:p>
            <a:pPr lvl="1"/>
            <a:r>
              <a:rPr lang="fr-CA" dirty="0"/>
              <a:t>320 colonnes de pixels par 240 lignes de pixels: petite image de webcam</a:t>
            </a:r>
          </a:p>
          <a:p>
            <a:pPr lvl="1"/>
            <a:r>
              <a:rPr lang="fr-CA" dirty="0"/>
              <a:t>640x480: image VGA (webcam)</a:t>
            </a:r>
          </a:p>
          <a:p>
            <a:pPr lvl="1"/>
            <a:r>
              <a:rPr lang="fr-CA" dirty="0"/>
              <a:t>1920x1080: image HD</a:t>
            </a:r>
          </a:p>
          <a:p>
            <a:pPr lvl="1"/>
            <a:r>
              <a:rPr lang="fr-CA" dirty="0"/>
              <a:t>3840×2160: image 4K</a:t>
            </a:r>
          </a:p>
          <a:p>
            <a:r>
              <a:rPr lang="fr-CA" dirty="0"/>
              <a:t>Plus l’image est de grande taille…</a:t>
            </a:r>
          </a:p>
          <a:p>
            <a:pPr lvl="1"/>
            <a:r>
              <a:rPr lang="fr-CA" dirty="0"/>
              <a:t>plus elle prend de l’espace de stockage (sur disque dur, clé USB, etc.)</a:t>
            </a:r>
          </a:p>
          <a:p>
            <a:pPr lvl="1"/>
            <a:r>
              <a:rPr lang="fr-CA" dirty="0"/>
              <a:t>plus son analyse automatique par un programme est longue.</a:t>
            </a:r>
          </a:p>
          <a:p>
            <a:r>
              <a:rPr lang="fr-CA" dirty="0"/>
              <a:t>On vise une taille 320x240 ou 640x480; si une image est plus grosse, on la rapetisse, sinon l’analyse sur </a:t>
            </a:r>
            <a:r>
              <a:rPr lang="fr-CA" dirty="0" err="1"/>
              <a:t>roborio</a:t>
            </a:r>
            <a:r>
              <a:rPr lang="fr-CA" dirty="0"/>
              <a:t> ou </a:t>
            </a:r>
            <a:r>
              <a:rPr lang="fr-CA" dirty="0" err="1"/>
              <a:t>raspberry</a:t>
            </a:r>
            <a:r>
              <a:rPr lang="fr-CA" dirty="0"/>
              <a:t> pi sera lente!</a:t>
            </a:r>
          </a:p>
        </p:txBody>
      </p:sp>
    </p:spTree>
    <p:extLst>
      <p:ext uri="{BB962C8B-B14F-4D97-AF65-F5344CB8AC3E}">
        <p14:creationId xmlns:p14="http://schemas.microsoft.com/office/powerpoint/2010/main" val="95842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2FE3C-2D4B-4E22-9DD4-77D18669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Pixels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A9D6A-3B2E-4E06-B305-37C6071B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01373"/>
            <a:ext cx="8946541" cy="4195481"/>
          </a:xfrm>
        </p:spPr>
        <p:txBody>
          <a:bodyPr/>
          <a:lstStyle/>
          <a:p>
            <a:r>
              <a:rPr lang="fr-CA" dirty="0"/>
              <a:t>Un pixel a une valeur</a:t>
            </a:r>
          </a:p>
          <a:p>
            <a:r>
              <a:rPr lang="fr-CA" dirty="0"/>
              <a:t>Pour une image à niveaux de gris, la valeur est un entier entre 0 et 255: 0=noir, 255=blanc et les autres valeurs sont des teintes de gris</a:t>
            </a:r>
          </a:p>
          <a:p>
            <a:r>
              <a:rPr lang="fr-CA" dirty="0"/>
              <a:t>Pour une image couleur, la valeur est un </a:t>
            </a:r>
            <a:r>
              <a:rPr lang="fr-CA" b="1" dirty="0" err="1"/>
              <a:t>array</a:t>
            </a:r>
            <a:r>
              <a:rPr lang="fr-CA" dirty="0"/>
              <a:t> (un peu</a:t>
            </a:r>
            <a:br>
              <a:rPr lang="fr-CA" dirty="0"/>
            </a:br>
            <a:r>
              <a:rPr lang="fr-CA" dirty="0"/>
              <a:t>comme une liste) de trois entiers également entre 0 et 255</a:t>
            </a:r>
            <a:br>
              <a:rPr lang="fr-CA" dirty="0"/>
            </a:br>
            <a:br>
              <a:rPr lang="fr-CA" dirty="0"/>
            </a:br>
            <a:r>
              <a:rPr lang="fr-CA" sz="1800" dirty="0"/>
              <a:t>[ proportion de rouge, proportion de vert, proportion de bleu]</a:t>
            </a:r>
          </a:p>
          <a:p>
            <a:pPr lvl="1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278079-EC32-4461-ADAD-F3C00CDA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205" y="3178870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859F0-F2FF-4417-9DF0-85DB1771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38413-3922-499F-8149-4D0ABF12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Charger une image en mémoire et examiner un pixel: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Pour changer un pixel:</a:t>
            </a:r>
            <a:br>
              <a:rPr lang="fr-CA" dirty="0"/>
            </a:b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E0FCE3-10D0-47E1-A45D-28844680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4" y="2563282"/>
            <a:ext cx="5433631" cy="15007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09607E-2A71-4228-999B-6AE4B712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04" y="5173134"/>
            <a:ext cx="4804545" cy="11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A7763-8225-4E8A-A4D3-D1E04426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39CAE-1627-41F7-89A9-A1AFB4C9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 fait le bout de programme suivant?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FC5B1A-5CAC-40BB-A35D-16D13D7B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3" y="2895600"/>
            <a:ext cx="72002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3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6ACFB-6E9E-471D-8F27-96F8619F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138BD-2848-4BC6-8ADD-34B93AA2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image est un objet et sa taille est donnée par la variable membre </a:t>
            </a:r>
            <a:r>
              <a:rPr lang="fr-CA" i="1" dirty="0" err="1"/>
              <a:t>shape</a:t>
            </a:r>
            <a:r>
              <a:rPr lang="fr-CA" i="1" dirty="0"/>
              <a:t>:</a:t>
            </a:r>
          </a:p>
          <a:p>
            <a:endParaRPr lang="fr-CA" i="1" dirty="0"/>
          </a:p>
          <a:p>
            <a:endParaRPr lang="fr-CA" i="1" dirty="0"/>
          </a:p>
          <a:p>
            <a:r>
              <a:rPr lang="fr-CA" dirty="0"/>
              <a:t>La première information est le nombre de lignes, on trouve ensuite le nombre de colonnes et finalement on a le nombre de couleurs par pixel. 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AF596-29FB-4352-929E-F7609AFE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48" y="2904067"/>
            <a:ext cx="3558119" cy="7540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A9EBCE-3D08-4A7B-B831-ABB89928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56" y="4936066"/>
            <a:ext cx="8401050" cy="762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BAC7FD-67D5-4DEB-BBEC-338EEA7D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295" y="4484600"/>
            <a:ext cx="2475971" cy="16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AEE3E-1841-4ACD-B44B-5E54E60B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Opérations simples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1E74C-C0D3-413A-BE80-178F5FAB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Resize</a:t>
            </a:r>
            <a:r>
              <a:rPr lang="fr-CA" dirty="0"/>
              <a:t>: grossit ou rapetisse une image</a:t>
            </a:r>
          </a:p>
          <a:p>
            <a:pPr lvl="1"/>
            <a:r>
              <a:rPr lang="en-US" dirty="0" err="1"/>
              <a:t>Resized_image</a:t>
            </a:r>
            <a:r>
              <a:rPr lang="en-US" dirty="0"/>
              <a:t> = cv2.resize(</a:t>
            </a:r>
            <a:r>
              <a:rPr lang="en-US" dirty="0" err="1"/>
              <a:t>img</a:t>
            </a:r>
            <a:r>
              <a:rPr lang="en-US" dirty="0"/>
              <a:t>, (</a:t>
            </a:r>
            <a:r>
              <a:rPr lang="en-US" dirty="0" err="1"/>
              <a:t>nouvelle_largeur</a:t>
            </a:r>
            <a:r>
              <a:rPr lang="en-US" dirty="0"/>
              <a:t>, </a:t>
            </a:r>
            <a:r>
              <a:rPr lang="en-US" dirty="0" err="1"/>
              <a:t>nouvelle_hauteur</a:t>
            </a:r>
            <a:r>
              <a:rPr lang="en-US" dirty="0"/>
              <a:t>))</a:t>
            </a:r>
            <a:endParaRPr lang="fr-CA" dirty="0"/>
          </a:p>
          <a:p>
            <a:r>
              <a:rPr lang="fr-CA" dirty="0"/>
              <a:t>Seuillage: transforme une image de niveaux de gris en image noir/blanc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thresh_img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cv2.threshold(img,s,255,cv2.THRESH_BINARY)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/>
              <a:t>où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l’image</a:t>
            </a:r>
            <a:r>
              <a:rPr lang="en-US" dirty="0"/>
              <a:t> à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gris</a:t>
            </a:r>
            <a:r>
              <a:rPr lang="en-US" dirty="0"/>
              <a:t> à </a:t>
            </a:r>
            <a:r>
              <a:rPr lang="en-US" dirty="0" err="1"/>
              <a:t>traiter</a:t>
            </a:r>
            <a:r>
              <a:rPr lang="en-US" dirty="0"/>
              <a:t> 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entre 0 et 255: </a:t>
            </a:r>
            <a:r>
              <a:rPr lang="en-US" dirty="0" err="1"/>
              <a:t>tous</a:t>
            </a:r>
            <a:r>
              <a:rPr lang="en-US" dirty="0"/>
              <a:t> les pixels de </a:t>
            </a:r>
            <a:r>
              <a:rPr lang="en-US" dirty="0" err="1"/>
              <a:t>valeur</a:t>
            </a:r>
            <a:r>
              <a:rPr lang="en-US" dirty="0"/>
              <a:t> 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blancs</a:t>
            </a:r>
            <a:r>
              <a:rPr lang="en-US" dirty="0"/>
              <a:t>,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noirs.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38E763-4EF6-48C9-87C0-A8C22727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45199"/>
            <a:ext cx="1225359" cy="18028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9EF07AB-275D-48AE-B0C2-326E6DFC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68" y="4602412"/>
            <a:ext cx="1237626" cy="18028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7CEA8A-73A6-42F8-8210-1C5F90001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596" y="4645199"/>
            <a:ext cx="1219478" cy="18028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05783-3F5E-4540-AB28-1F05E03E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781" y="4964108"/>
            <a:ext cx="1165051" cy="11650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91D420B-8863-4112-BCDC-AB2469A21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056" y="4964108"/>
            <a:ext cx="1165051" cy="116505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02E933D-0C6E-41DA-90CB-1BFD573C3F93}"/>
              </a:ext>
            </a:extLst>
          </p:cNvPr>
          <p:cNvSpPr txBox="1"/>
          <p:nvPr/>
        </p:nvSpPr>
        <p:spPr>
          <a:xfrm>
            <a:off x="6299200" y="6448069"/>
            <a:ext cx="12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S=128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AC36101-A6B0-40F4-B24E-870E253F5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008" y="4597119"/>
            <a:ext cx="1219478" cy="182164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A95DDB4-D301-405D-B760-AD43A095B19D}"/>
              </a:ext>
            </a:extLst>
          </p:cNvPr>
          <p:cNvSpPr txBox="1"/>
          <p:nvPr/>
        </p:nvSpPr>
        <p:spPr>
          <a:xfrm>
            <a:off x="7727759" y="6418761"/>
            <a:ext cx="12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S=200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DCEF0A9-4A4B-4C40-AAD3-EB44BA39A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2135" y="4615891"/>
            <a:ext cx="1226695" cy="180287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D5CD2AD-47B2-44AF-BAF7-A8B58F394F72}"/>
              </a:ext>
            </a:extLst>
          </p:cNvPr>
          <p:cNvSpPr txBox="1"/>
          <p:nvPr/>
        </p:nvSpPr>
        <p:spPr>
          <a:xfrm>
            <a:off x="9252488" y="6405282"/>
            <a:ext cx="12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S=50</a:t>
            </a:r>
          </a:p>
        </p:txBody>
      </p:sp>
    </p:spTree>
    <p:extLst>
      <p:ext uri="{BB962C8B-B14F-4D97-AF65-F5344CB8AC3E}">
        <p14:creationId xmlns:p14="http://schemas.microsoft.com/office/powerpoint/2010/main" val="52784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4055</TotalTime>
  <Words>358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</vt:lpstr>
      <vt:lpstr>OpenCV par l’exemple</vt:lpstr>
      <vt:lpstr>Pour utiliser OpenCV</vt:lpstr>
      <vt:lpstr>Image</vt:lpstr>
      <vt:lpstr>Image</vt:lpstr>
      <vt:lpstr>Pixels</vt:lpstr>
      <vt:lpstr>Exemple</vt:lpstr>
      <vt:lpstr>Exemple (suite)</vt:lpstr>
      <vt:lpstr>Exemple (suite)</vt:lpstr>
      <vt:lpstr>Opérations simples</vt:lpstr>
      <vt:lpstr>Opérations simples (suite)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par l’exemple</dc:title>
  <dc:creator>Marc Lalonde</dc:creator>
  <cp:lastModifiedBy>Marc Lalonde</cp:lastModifiedBy>
  <cp:revision>22</cp:revision>
  <dcterms:created xsi:type="dcterms:W3CDTF">2018-12-24T01:47:18Z</dcterms:created>
  <dcterms:modified xsi:type="dcterms:W3CDTF">2018-12-26T21:22:21Z</dcterms:modified>
</cp:coreProperties>
</file>