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f9ae4ac8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f9ae4ac8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f9ae4ac83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f9ae4ac83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f9ae4ac83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f9ae4ac83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f9ae4ac83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f9ae4ac83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f9ae4ac83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f9ae4ac83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f9ae4ac83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f9ae4ac83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f9ae4ac83_0_1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2f9ae4ac83_0_1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143504" y="170450"/>
            <a:ext cx="3964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/>
              <a:t>Titanic</a:t>
            </a:r>
            <a:endParaRPr sz="42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143500" y="2849850"/>
            <a:ext cx="3964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Su historia en datos.</a:t>
            </a:r>
            <a:endParaRPr sz="22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Tasa de mortalidad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7400675" y="1486700"/>
            <a:ext cx="1397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tasa de supervivencia del Titanic (1912) fue 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4608">
                <a:solidFill>
                  <a:srgbClr val="6AA84F"/>
                </a:solidFill>
              </a:rPr>
              <a:t>38%</a:t>
            </a:r>
            <a:endParaRPr b="1" sz="4608">
              <a:solidFill>
                <a:srgbClr val="6AA84F"/>
              </a:solidFill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 rotWithShape="1">
          <a:blip r:embed="rId3">
            <a:alphaModFix/>
          </a:blip>
          <a:srcRect b="0" l="0" r="45820" t="0"/>
          <a:stretch/>
        </p:blipFill>
        <p:spPr>
          <a:xfrm>
            <a:off x="1222000" y="1270500"/>
            <a:ext cx="6107875" cy="37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Mujeres y niños primero.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143250" y="1163975"/>
            <a:ext cx="7476600" cy="1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tasa de supervivencia fue </a:t>
            </a:r>
            <a:r>
              <a:rPr lang="es-419"/>
              <a:t>muy inferior</a:t>
            </a:r>
            <a:r>
              <a:rPr lang="es-419"/>
              <a:t> entre los hombres que entre mujeres y niños.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750" y="1493675"/>
            <a:ext cx="6587726" cy="33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del pasaje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217275" y="1109225"/>
            <a:ext cx="70305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Ratios de supervivencia de los hombres en </a:t>
            </a:r>
            <a:r>
              <a:rPr lang="es-419"/>
              <a:t>función</a:t>
            </a:r>
            <a:r>
              <a:rPr lang="es-419"/>
              <a:t> de la clase en la que viajaban.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275" y="1597875"/>
            <a:ext cx="6570590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del pasaje</a:t>
            </a:r>
            <a:endParaRPr/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264500" y="1353000"/>
            <a:ext cx="1527600" cy="25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Tanto como para explicar la diferencia entre mujeres y niños.</a:t>
            </a:r>
            <a:endParaRPr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1500" y="1142652"/>
            <a:ext cx="5520875" cy="37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del pasajero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1101350"/>
            <a:ext cx="7030500" cy="6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Y ambos factores permiten explicar gran parte de la diferencia de tasas de supervivencia según el puerto de embarque.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75" y="1473675"/>
            <a:ext cx="6319659" cy="30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6299625" y="3255975"/>
            <a:ext cx="1887600" cy="1730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Clases de pasajero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217300" y="1195700"/>
            <a:ext cx="70305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Fijándonos</a:t>
            </a:r>
            <a:r>
              <a:rPr lang="es-419"/>
              <a:t> en las distribuciones de pasajeros en cada uno de ellos:</a:t>
            </a: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75" y="1597875"/>
            <a:ext cx="5570705" cy="31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/>
          <p:nvPr/>
        </p:nvSpPr>
        <p:spPr>
          <a:xfrm>
            <a:off x="6983850" y="3287450"/>
            <a:ext cx="1887600" cy="17301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</a:t>
            </a:r>
            <a:endParaRPr/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225150" y="14032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“El análisis de los datos de supervivencia y mortalidad del </a:t>
            </a:r>
            <a:r>
              <a:rPr i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cuenta una historia de sacrificio y esperanza (</a:t>
            </a:r>
            <a:r>
              <a:rPr i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mujeres y niños primero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pero también nos hace reflexionar sobre el valor de la vida humana (la clase contratada influyó en la tasa de supervivencia).”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tasa de mortalidad fue alta...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 sobre todo en los hombres frente a mujeres y niños.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Pero también influyó significativamente la clase en la que se viajase,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casi independientemente de dónde se embarcase.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