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49DB-BB40-42EF-8BE6-7B39DFC63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BA0EC-720C-4F99-BDA4-E84E2303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96417-BA03-449D-9AC0-3C17CB9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71E22-B874-4A36-9A64-62239138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D35D3-DA81-49F8-90BB-064B261A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7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9752A-EEA2-4FC4-B1ED-450CA5F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04F0AC-78EE-4F0D-AD31-ED592E13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E5AE2-6116-47DD-96E5-746F421A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6E535-6CA2-4FC7-A380-0514A2F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6D8F2-AA9E-4915-9102-0394FBFD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3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E7BA0D-7CF8-46F0-B90F-2A0408114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8EDB4-E2B9-4839-9E76-7C9339F4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362B4-A285-4349-953B-7EA1ED6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C151D-0C1C-4D05-84CE-D11D3BD7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0283A-8BFC-4383-835C-CE096949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3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DD0C-AB9F-4E77-9CCD-81EA2FDF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C5084-7C61-4713-BF09-BCB8E5B1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5C5C-2EB0-4F22-9FF5-9F223D24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429CE-5D49-4D1B-B53E-54AA53A7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C22D5-35E5-4095-9BC3-C3466F9A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0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4400-5372-4BF8-BFB0-2E43318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DE689-F040-4EC0-A980-8610F668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8B208-3062-4360-AE07-4C1E3EB1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BC1A2-C741-4496-8CBB-0DF19840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47391-48ED-4601-AF27-AE5BDE33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9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90466-8AA4-437C-A5F6-B8C568CA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F0447-2FED-480E-940C-24E9E6FC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41CA7-5CA7-4FE2-BD77-6BCA91F7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1ABE3-710E-489B-8EBB-2ADAE31C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6C808-A4DA-4A3B-A477-B3B98CAC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C1ECF-E3F8-4BCC-8775-FB9DAA87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F213D-00C8-4A96-B759-B51BCFC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E53D-F789-496F-9038-3EB844A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F9BF6-C0B2-4595-BA0F-EE7DAD1B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CB0D13-ECE6-401B-B5F6-674E3EC18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9F2E42-1084-43A4-9E9A-D11C9C8DD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D0BCEC-8C5B-43A3-A2B3-95051791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5CDAFA-06AC-4634-8198-5AD76A63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3C946F-474F-4E4C-8AB7-70902CAE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F026E-B21C-4870-8509-2CF6D4C0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855AD-D000-4DAC-B7CB-6E40C06F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99799F-5A3B-471C-8303-CFFAB77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0D35DE-C027-4F86-88DD-2640E40C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8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E9C29-0519-41FA-BEB1-677C53EB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163-B8B5-4BE8-B90B-5B03CC73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F0428-749C-4558-AA53-696D243C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1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5DA8-4FDF-4A67-91C5-D80C516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29411-60A7-4C58-BE0B-75AF74FE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CAD83-296A-4F04-924A-3F9A358F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BC382-85A6-48D3-85AC-FCD9F44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4409D-514B-45AE-913F-87F62DB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E1501-6B06-4618-985D-488C4D2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6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A7016-02F9-4EB5-A5E9-D2B809C3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CF563F-7E58-471D-AF24-58F0312A1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857472-6CF9-4328-AC3A-15AF3F99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17F52-6E6F-4342-8B4C-B6AD0402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97F38-20F0-4F5A-B474-0DCA0AE1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2FB38-AF4B-4C0E-B920-73334CF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6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958E54-BFED-4827-AEC3-250C05EE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24E78-B11E-4297-B3B7-604CCC87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67F2F-29D2-4D2B-9307-42F9E6E0A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6BBB-BC10-4F07-922A-2837737C48B0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776A6-A840-495D-B87A-FF375F7DA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7A889-E751-497D-BB59-C62BCFF3D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477DFB3-0612-48EB-9ED6-9CE9A24E8E55}"/>
              </a:ext>
            </a:extLst>
          </p:cNvPr>
          <p:cNvSpPr txBox="1"/>
          <p:nvPr/>
        </p:nvSpPr>
        <p:spPr>
          <a:xfrm>
            <a:off x="224852" y="269823"/>
            <a:ext cx="11752289" cy="595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TECNOLÓGICO NACIONAL DE MÉXICO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TECNOLÓGICO DE LÁZARO CÁRDENAS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TALLER DE INVESTIGACIÓN I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ALUMNO: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MARTÍNEZ CORTES YOJAN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CRUZ REYES JOSÉ EDUARDO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LOZANO MACIEL GUADALUPE DEL CARMEN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N°. DE CONTROL: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20560299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20560406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20560106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3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D05AEDF-BE64-4183-B444-AC4B603E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35959"/>
              </p:ext>
            </p:extLst>
          </p:nvPr>
        </p:nvGraphicFramePr>
        <p:xfrm>
          <a:off x="1057275" y="529749"/>
          <a:ext cx="9696450" cy="574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839">
                  <a:extLst>
                    <a:ext uri="{9D8B030D-6E8A-4147-A177-3AD203B41FA5}">
                      <a16:colId xmlns:a16="http://schemas.microsoft.com/office/drawing/2014/main" val="3927526125"/>
                    </a:ext>
                  </a:extLst>
                </a:gridCol>
                <a:gridCol w="6085611">
                  <a:extLst>
                    <a:ext uri="{9D8B030D-6E8A-4147-A177-3AD203B41FA5}">
                      <a16:colId xmlns:a16="http://schemas.microsoft.com/office/drawing/2014/main" val="1489354696"/>
                    </a:ext>
                  </a:extLst>
                </a:gridCol>
              </a:tblGrid>
              <a:tr h="381113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el problema de investigación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24178"/>
                  </a:ext>
                </a:extLst>
              </a:tr>
              <a:tr h="990487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Indicaciones: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 en esta columna las indicaciones. </a:t>
                      </a:r>
                    </a:p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directo, breve, objetivo y ordenado en tus ideas.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8819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Where: “Dónde”</a:t>
                      </a:r>
                    </a:p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¿Dónde realizaras el estudio?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Empresa </a:t>
                      </a:r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Gestión Estratégica en Movimiento 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(GEM), ubicada en cd. Lázaro Cárdenas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94855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Who: “Quién(es)”</a:t>
                      </a:r>
                    </a:p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¿Quién o quiénes tienen el problema?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financiero/administrativo, operativos de transporte y proveedores de 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448480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What: “Qué”</a:t>
                      </a:r>
                    </a:p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¿Qué o cuál problema se tiene?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Llenado de documentación de carta portes para el transporte de mercancías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9463"/>
                  </a:ext>
                </a:extLst>
              </a:tr>
              <a:tr h="1679439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 los 3 ítems y define tu problema de estudio.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para la gestión de datos y llenado carta portes de la empresa </a:t>
                      </a:r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Gestión Estratégica en Movimiento 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(GEM) ubicada en cd. Lázaro Cárdenas, Michoacán.</a:t>
                      </a:r>
                    </a:p>
                    <a:p>
                      <a:pPr algn="just"/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2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D05AEDF-BE64-4183-B444-AC4B603E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47876"/>
              </p:ext>
            </p:extLst>
          </p:nvPr>
        </p:nvGraphicFramePr>
        <p:xfrm>
          <a:off x="546412" y="351393"/>
          <a:ext cx="10474013" cy="613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13">
                  <a:extLst>
                    <a:ext uri="{9D8B030D-6E8A-4147-A177-3AD203B41FA5}">
                      <a16:colId xmlns:a16="http://schemas.microsoft.com/office/drawing/2014/main" val="3927526125"/>
                    </a:ext>
                  </a:extLst>
                </a:gridCol>
                <a:gridCol w="7196500">
                  <a:extLst>
                    <a:ext uri="{9D8B030D-6E8A-4147-A177-3AD203B41FA5}">
                      <a16:colId xmlns:a16="http://schemas.microsoft.com/office/drawing/2014/main" val="1489354696"/>
                    </a:ext>
                  </a:extLst>
                </a:gridCol>
              </a:tblGrid>
              <a:tr h="35413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las causas y efectos del problema de estudio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24178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Indicaciones: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 en esta columna las indicaciones.</a:t>
                      </a:r>
                    </a:p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directo, breve, objetivo y ordenado en tus ideas.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8819"/>
                  </a:ext>
                </a:extLst>
              </a:tr>
              <a:tr h="885342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causas que originan el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llenado manual de los formularios es poco práctico.</a:t>
                      </a:r>
                    </a:p>
                    <a:p>
                      <a:pPr marL="342900" lvl="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 de personal administrativo y cualificado.</a:t>
                      </a:r>
                    </a:p>
                    <a:p>
                      <a:pPr marL="342900" lvl="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Perdida de documentos por partes de operativos.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94855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Causa elegida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El llenado manual de los formularios es poco practico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448480"/>
                  </a:ext>
                </a:extLst>
              </a:tr>
              <a:tr h="885342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los efectos o consecuencias del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Demasiado tiempo invertido hacia el llenado de formularios.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Errores de llenado de formularios.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Perdida de información y/o documentación.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075650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Efecto elegido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Demasiado tiempo invertido hacia el llenado de formularios.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96029"/>
                  </a:ext>
                </a:extLst>
              </a:tr>
              <a:tr h="1510498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los aportes o posibles soluciones que brindarías al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gestora de datos y llenado de carta portes.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Solicitar una copia de respaldo para menor riesgo de perdida de información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Mandar la documentación a través de correo electrónico.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Contratación de personal administrativo.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9463"/>
                  </a:ext>
                </a:extLst>
              </a:tr>
              <a:tr h="795000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Aporte elegido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gestora de datos y llenado de carta portes.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4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377</Words>
  <Application>Microsoft Office PowerPoint</Application>
  <PresentationFormat>Panorámica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</dc:creator>
  <cp:lastModifiedBy>Eduardo Cruz Reyes</cp:lastModifiedBy>
  <cp:revision>20</cp:revision>
  <dcterms:created xsi:type="dcterms:W3CDTF">2023-09-11T17:24:03Z</dcterms:created>
  <dcterms:modified xsi:type="dcterms:W3CDTF">2023-09-13T00:38:36Z</dcterms:modified>
</cp:coreProperties>
</file>