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564" y="1524001"/>
            <a:ext cx="7518399" cy="1862664"/>
          </a:xfrm>
        </p:spPr>
        <p:txBody>
          <a:bodyPr/>
          <a:lstStyle/>
          <a:p>
            <a:r>
              <a:rPr lang="en-US" dirty="0" smtClean="0"/>
              <a:t>Vegan Restaurant Venture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7564" y="3657597"/>
            <a:ext cx="7518399" cy="1320802"/>
          </a:xfrm>
        </p:spPr>
        <p:txBody>
          <a:bodyPr/>
          <a:lstStyle/>
          <a:p>
            <a:r>
              <a:rPr lang="en-US" dirty="0" smtClean="0"/>
              <a:t>IBM Data Science Certification Capstone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3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73" y="2401455"/>
            <a:ext cx="10834254" cy="3851563"/>
          </a:xfrm>
        </p:spPr>
        <p:txBody>
          <a:bodyPr/>
          <a:lstStyle/>
          <a:p>
            <a:pPr algn="just"/>
            <a:r>
              <a:rPr lang="en-US" dirty="0"/>
              <a:t>I further run the model on the complete dataset. The coefficients I get show that opening a restaurant that is Asian, casual, European, Latin, and located in Boston is negatively associated with likes. Therefore, I conclude that an American restaurant serving vegan food options and located in either Philadelphia or New York will generate the highest performance.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36" y="2429164"/>
            <a:ext cx="10926619" cy="3759200"/>
          </a:xfrm>
        </p:spPr>
        <p:txBody>
          <a:bodyPr/>
          <a:lstStyle/>
          <a:p>
            <a:pPr algn="just"/>
            <a:r>
              <a:rPr lang="en-US" dirty="0"/>
              <a:t>In addition to predicting the performance of the restaurant, I have also attempted to get insights on the business strategy to be used. The coefficients generated suggest that the business to be opened is an American restaurant serving vegan options.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9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8" y="2392218"/>
            <a:ext cx="10825019" cy="3814618"/>
          </a:xfrm>
        </p:spPr>
        <p:txBody>
          <a:bodyPr/>
          <a:lstStyle/>
          <a:p>
            <a:pPr algn="just"/>
            <a:r>
              <a:rPr lang="en-US" dirty="0"/>
              <a:t>In conclusion, after analyzing 300 restaurants in some of the biggest cities in the U.S. – Philadelphia, New York, and Boston – I find that the best approach to maximize performance is to open a restaurant with American vegan cuisine in either Philadelphia or New York. Given the rise in vegan options and the awakening of people, I believe that a vegan restaurant will be a profitable venture if executed with precision.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20355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27" y="982132"/>
            <a:ext cx="11018982" cy="130386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7" y="2481943"/>
            <a:ext cx="11018982" cy="378954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According to research, people go vegan for many different reasons including but not limited to health, weight management, animal welfare, environment, concerns over antibiotics, and taste. </a:t>
            </a:r>
          </a:p>
          <a:p>
            <a:pPr algn="just"/>
            <a:r>
              <a:rPr lang="en-US" dirty="0" smtClean="0"/>
              <a:t>Additionally, livestock systems cover 45% of the Earth’s total surface. Agriculture accounts for 90% of US water consumption, more than 80% of farmland is used for livestock, animals raised for meat and dairy only account for 18% of calories and 37% of protein consumption. </a:t>
            </a:r>
          </a:p>
          <a:p>
            <a:pPr algn="just"/>
            <a:r>
              <a:rPr lang="en-US" dirty="0" smtClean="0"/>
              <a:t>However, here is a scenario if everyone went vegan what would happen. 129,544 fewer deaths annually in the UK, 0 cases of cancer connected to eating, the number would drop to 540 million hectares, and 70% decrease in food-related CO2 emissions.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673" y="2410691"/>
            <a:ext cx="10714182" cy="3860800"/>
          </a:xfrm>
        </p:spPr>
        <p:txBody>
          <a:bodyPr/>
          <a:lstStyle/>
          <a:p>
            <a:pPr algn="just"/>
            <a:r>
              <a:rPr lang="en-US" dirty="0" smtClean="0"/>
              <a:t>Clearly, it is worth exploring whether a vegan restaurant venture will be profitable. </a:t>
            </a:r>
          </a:p>
          <a:p>
            <a:pPr algn="just"/>
            <a:r>
              <a:rPr lang="en-US" dirty="0"/>
              <a:t>In this project, I evaluate the potential of three different cities – Philadelphia, New York, and Boston – for the purpose of opening a vegan restaurant venture. </a:t>
            </a:r>
            <a:endParaRPr lang="en-US" dirty="0" smtClean="0"/>
          </a:p>
          <a:p>
            <a:pPr algn="just"/>
            <a:r>
              <a:rPr lang="en-US" dirty="0" smtClean="0"/>
              <a:t>I </a:t>
            </a:r>
            <a:r>
              <a:rPr lang="en-US" dirty="0"/>
              <a:t>utilize Foursquare, extract restaurant data, categorize that data, and determine which market is most suitable for such a business.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do so, I use restaurant likes as a proxy for business success and performance. </a:t>
            </a:r>
            <a:endParaRPr lang="en-US" dirty="0" smtClean="0"/>
          </a:p>
          <a:p>
            <a:pPr algn="just"/>
            <a:r>
              <a:rPr lang="en-US" dirty="0" smtClean="0"/>
              <a:t>I </a:t>
            </a:r>
            <a:r>
              <a:rPr lang="en-US" dirty="0"/>
              <a:t>build linear and logistic regressions to evaluate the strength of the model and make the best-informed and wisest business decision based on the generated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2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08" y="2556931"/>
            <a:ext cx="10778837" cy="3677613"/>
          </a:xfrm>
        </p:spPr>
        <p:txBody>
          <a:bodyPr/>
          <a:lstStyle/>
          <a:p>
            <a:pPr algn="just"/>
            <a:r>
              <a:rPr lang="en-US" dirty="0"/>
              <a:t>I take advantage of the Foursquare API to get information on restaurants' 'name', 'categories', 'latitude', 'longitude', and 'id' for each city. </a:t>
            </a:r>
            <a:endParaRPr lang="en-US" dirty="0" smtClean="0"/>
          </a:p>
          <a:p>
            <a:pPr algn="just"/>
            <a:r>
              <a:rPr lang="en-US" dirty="0"/>
              <a:t>I have decided to focus only on restaurants that are within 1,000 km of the three major cities I explore. </a:t>
            </a:r>
            <a:endParaRPr lang="en-US" dirty="0" smtClean="0"/>
          </a:p>
          <a:p>
            <a:pPr algn="just"/>
            <a:r>
              <a:rPr lang="en-US" dirty="0"/>
              <a:t>Since the data also results in non-restaurant venues, I manually clean the data and leave only restaurant information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90" y="2382981"/>
            <a:ext cx="10769601" cy="3777673"/>
          </a:xfrm>
        </p:spPr>
        <p:txBody>
          <a:bodyPr/>
          <a:lstStyle/>
          <a:p>
            <a:pPr algn="just"/>
            <a:r>
              <a:rPr lang="en-US" dirty="0"/>
              <a:t>I have used both linear and logistic regression to train and test the data. </a:t>
            </a:r>
            <a:endParaRPr lang="en-US" dirty="0" smtClean="0"/>
          </a:p>
          <a:p>
            <a:pPr algn="just"/>
            <a:r>
              <a:rPr lang="en-US" dirty="0" smtClean="0"/>
              <a:t>Linear </a:t>
            </a:r>
            <a:r>
              <a:rPr lang="en-US" dirty="0"/>
              <a:t>regression is most appropriate for predicting the number of “likes” a new restaurant in the above mentioned cities will acquire, while logistic regression is most appropriate for classifying the method.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classify by number of “likes”, I bin the data and then multinomial logistic regression to perform the analysis.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both methods, I have used the Ski-Kit Learn package. </a:t>
            </a:r>
          </a:p>
        </p:txBody>
      </p:sp>
    </p:spTree>
    <p:extLst>
      <p:ext uri="{BB962C8B-B14F-4D97-AF65-F5344CB8AC3E}">
        <p14:creationId xmlns:p14="http://schemas.microsoft.com/office/powerpoint/2010/main" val="343708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64" y="2438400"/>
            <a:ext cx="10991272" cy="38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1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836" y="2419927"/>
            <a:ext cx="10917382" cy="38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438400"/>
            <a:ext cx="10972800" cy="37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8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8" y="2410691"/>
            <a:ext cx="10815783" cy="3823853"/>
          </a:xfrm>
        </p:spPr>
        <p:txBody>
          <a:bodyPr/>
          <a:lstStyle/>
          <a:p>
            <a:pPr algn="just"/>
            <a:r>
              <a:rPr lang="en-US" dirty="0"/>
              <a:t>The first step has been to test a linear regression model on a random subsample of 80% and use the other 20% for testing purposes. To evaluate if the model is reasonable, I look at both the sum of squares and the variance calculated as 43503.22 and -0.04. The variance is negative which indicates that is not the best manner in which we can monitor the data. </a:t>
            </a:r>
            <a:endParaRPr lang="en-US" dirty="0" smtClean="0"/>
          </a:p>
          <a:p>
            <a:pPr algn="just"/>
            <a:r>
              <a:rPr lang="en-US" dirty="0"/>
              <a:t>The logistic regression model is trained on the same subsample and then is tested on the remaining 20%. The </a:t>
            </a:r>
            <a:r>
              <a:rPr lang="en-US" dirty="0" err="1"/>
              <a:t>Jaccard</a:t>
            </a:r>
            <a:r>
              <a:rPr lang="en-US" dirty="0"/>
              <a:t> score and log loss are 36.61% and 0.9494. The </a:t>
            </a:r>
            <a:r>
              <a:rPr lang="en-US" dirty="0" err="1"/>
              <a:t>Jaccard</a:t>
            </a:r>
            <a:r>
              <a:rPr lang="en-US" dirty="0"/>
              <a:t> score is at a reasonable enough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09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728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Vegan Restaurant Venture</vt:lpstr>
      <vt:lpstr>Introduction</vt:lpstr>
      <vt:lpstr>Introduction</vt:lpstr>
      <vt:lpstr>Data</vt:lpstr>
      <vt:lpstr>Methodology</vt:lpstr>
      <vt:lpstr>Initial Dataset</vt:lpstr>
      <vt:lpstr>Clean Dataset</vt:lpstr>
      <vt:lpstr>Final Dataset</vt:lpstr>
      <vt:lpstr>Results</vt:lpstr>
      <vt:lpstr>Results</vt:lpstr>
      <vt:lpstr>Discussion</vt:lpstr>
      <vt:lpstr>Conclusion</vt:lpstr>
      <vt:lpstr>PowerPoint Presentation</vt:lpstr>
    </vt:vector>
  </TitlesOfParts>
  <Company>University of Connecticut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Vegan Restaurant Venture</dc:title>
  <dc:creator>Kristina Lalova</dc:creator>
  <cp:lastModifiedBy>Kristina Lalova</cp:lastModifiedBy>
  <cp:revision>4</cp:revision>
  <dcterms:created xsi:type="dcterms:W3CDTF">2021-02-07T23:37:25Z</dcterms:created>
  <dcterms:modified xsi:type="dcterms:W3CDTF">2021-02-08T00:10:15Z</dcterms:modified>
</cp:coreProperties>
</file>