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8a79db35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8a79db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f8a79db35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f8a79db35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f8a79db3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f8a79db3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f8a79db35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f8a79db3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8a79db35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f8a79db3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f8a79db3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f8a79db3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f8a79db3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f8a79db3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f8a79db3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f8a79db3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f8a79db35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f8a79db3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f8a79db35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f8a79db3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rottentomatoes.com/m/oceans_eleve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Coco’s Poly</a:t>
            </a:r>
            <a:endParaRPr/>
          </a:p>
        </p:txBody>
      </p:sp>
      <p:sp>
        <p:nvSpPr>
          <p:cNvPr id="135" name="Google Shape;135;p13"/>
          <p:cNvSpPr txBox="1">
            <a:spLocks noGrp="1"/>
          </p:cNvSpPr>
          <p:nvPr>
            <p:ph type="subTitle" idx="1"/>
          </p:nvPr>
        </p:nvSpPr>
        <p:spPr>
          <a:xfrm>
            <a:off x="3273700" y="2494607"/>
            <a:ext cx="3909300" cy="9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For Night </a:t>
            </a:r>
            <a:r>
              <a:rPr lang="en-US" sz="1800"/>
              <a:t>Hacks Hackathon</a:t>
            </a:r>
          </a:p>
          <a:p>
            <a:pPr marL="0" lvl="0" indent="0" algn="l" rtl="0">
              <a:spcBef>
                <a:spcPts val="0"/>
              </a:spcBef>
              <a:spcAft>
                <a:spcPts val="0"/>
              </a:spcAft>
              <a:buNone/>
            </a:pP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Fraud-Protection</a:t>
            </a:r>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On the internet you cannot trust anyone</a:t>
            </a:r>
            <a:endParaRPr/>
          </a:p>
          <a:p>
            <a:pPr marL="457200" lvl="0" indent="-311150" algn="l" rtl="0">
              <a:spcBef>
                <a:spcPts val="0"/>
              </a:spcBef>
              <a:spcAft>
                <a:spcPts val="0"/>
              </a:spcAft>
              <a:buSzPts val="1300"/>
              <a:buChar char="-"/>
            </a:pPr>
            <a:r>
              <a:rPr lang="en"/>
              <a:t>So when you are playing a game that involves money at stake the environment must be neutral</a:t>
            </a:r>
            <a:endParaRPr/>
          </a:p>
          <a:p>
            <a:pPr marL="457200" lvl="0" indent="-311150" algn="l" rtl="0">
              <a:spcBef>
                <a:spcPts val="0"/>
              </a:spcBef>
              <a:spcAft>
                <a:spcPts val="0"/>
              </a:spcAft>
              <a:buSzPts val="1300"/>
              <a:buChar char="-"/>
            </a:pPr>
            <a:r>
              <a:rPr lang="en"/>
              <a:t>We have experience with securing web apps</a:t>
            </a:r>
            <a:endParaRPr/>
          </a:p>
          <a:p>
            <a:pPr marL="457200" lvl="0" indent="-311150" algn="l" rtl="0">
              <a:spcBef>
                <a:spcPts val="0"/>
              </a:spcBef>
              <a:spcAft>
                <a:spcPts val="0"/>
              </a:spcAft>
              <a:buSzPts val="1300"/>
              <a:buChar char="-"/>
            </a:pPr>
            <a:r>
              <a:rPr lang="en"/>
              <a:t>So the first problem that arises is that if you generate random number on client side , a malicious actor can change that for his benefit</a:t>
            </a:r>
            <a:endParaRPr/>
          </a:p>
          <a:p>
            <a:pPr marL="457200" lvl="0" indent="-311150" algn="l" rtl="0">
              <a:spcBef>
                <a:spcPts val="0"/>
              </a:spcBef>
              <a:spcAft>
                <a:spcPts val="0"/>
              </a:spcAft>
              <a:buSzPts val="1300"/>
              <a:buChar char="-"/>
            </a:pPr>
            <a:r>
              <a:rPr lang="en"/>
              <a:t>When you generate random number on server , why should user trust you </a:t>
            </a:r>
            <a:endParaRPr/>
          </a:p>
          <a:p>
            <a:pPr marL="457200" lvl="0" indent="-311150" algn="l" rtl="0">
              <a:spcBef>
                <a:spcPts val="0"/>
              </a:spcBef>
              <a:spcAft>
                <a:spcPts val="0"/>
              </a:spcAft>
              <a:buSzPts val="1300"/>
              <a:buChar char="-"/>
            </a:pPr>
            <a:r>
              <a:rPr lang="en"/>
              <a:t>We have used cocos-bcx trusted random number generator</a:t>
            </a:r>
            <a:endParaRPr/>
          </a:p>
          <a:p>
            <a:pPr marL="457200" lvl="0" indent="-311150" algn="l" rtl="0">
              <a:spcBef>
                <a:spcPts val="0"/>
              </a:spcBef>
              <a:spcAft>
                <a:spcPts val="0"/>
              </a:spcAft>
              <a:buSzPts val="1300"/>
              <a:buChar char="-"/>
            </a:pPr>
            <a:r>
              <a:rPr lang="en"/>
              <a:t>As everything is onchain you don’t have to worry about database value being manipulated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Monetization !</a:t>
            </a:r>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“Cause the house always wins. Play long enough, you never change the stakes. The house takes you”</a:t>
            </a:r>
            <a:endParaRPr/>
          </a:p>
          <a:p>
            <a:pPr marL="457200" lvl="0" indent="-311150" algn="l" rtl="0">
              <a:spcBef>
                <a:spcPts val="0"/>
              </a:spcBef>
              <a:spcAft>
                <a:spcPts val="0"/>
              </a:spcAft>
              <a:buSzPts val="1300"/>
              <a:buChar char="-"/>
            </a:pPr>
            <a:r>
              <a:rPr lang="en"/>
              <a:t>This famous quote from the movie </a:t>
            </a:r>
            <a:r>
              <a:rPr lang="en" sz="1100" b="1" i="1" u="sng">
                <a:solidFill>
                  <a:schemeClr val="hlink"/>
                </a:solidFill>
                <a:latin typeface="Arial"/>
                <a:ea typeface="Arial"/>
                <a:cs typeface="Arial"/>
                <a:sym typeface="Arial"/>
                <a:hlinkClick r:id="rId3"/>
              </a:rPr>
              <a:t>Ocean’s Eleven</a:t>
            </a:r>
            <a:r>
              <a:rPr lang="en"/>
              <a:t> explains it all</a:t>
            </a:r>
            <a:endParaRPr/>
          </a:p>
          <a:p>
            <a:pPr marL="457200" lvl="0" indent="-311150" algn="l" rtl="0">
              <a:spcBef>
                <a:spcPts val="0"/>
              </a:spcBef>
              <a:spcAft>
                <a:spcPts val="0"/>
              </a:spcAft>
              <a:buSzPts val="1300"/>
              <a:buChar char="-"/>
            </a:pPr>
            <a:r>
              <a:rPr lang="en"/>
              <a:t>Ad’s reduces the quality of interaction users do with game</a:t>
            </a:r>
            <a:endParaRPr/>
          </a:p>
          <a:p>
            <a:pPr marL="457200" lvl="0" indent="-311150" algn="l" rtl="0">
              <a:spcBef>
                <a:spcPts val="0"/>
              </a:spcBef>
              <a:spcAft>
                <a:spcPts val="0"/>
              </a:spcAft>
              <a:buSzPts val="1300"/>
              <a:buChar char="-"/>
            </a:pPr>
            <a:r>
              <a:rPr lang="en"/>
              <a:t>Cocos Payment will play an important role in monetization</a:t>
            </a:r>
            <a:endParaRPr/>
          </a:p>
          <a:p>
            <a:pPr marL="45720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Are We ?</a:t>
            </a:r>
            <a:endParaRPr/>
          </a:p>
        </p:txBody>
      </p:sp>
      <p:sp>
        <p:nvSpPr>
          <p:cNvPr id="142" name="Google Shape;142;p14"/>
          <p:cNvSpPr txBox="1">
            <a:spLocks noGrp="1"/>
          </p:cNvSpPr>
          <p:nvPr>
            <p:ph type="body" idx="1"/>
          </p:nvPr>
        </p:nvSpPr>
        <p:spPr>
          <a:xfrm>
            <a:off x="1297500" y="1567550"/>
            <a:ext cx="7038900" cy="30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Sailesh lal :   </a:t>
            </a:r>
            <a:endParaRPr dirty="0"/>
          </a:p>
          <a:p>
            <a:pPr marL="0" lvl="0" indent="0" algn="l" rtl="0">
              <a:spcBef>
                <a:spcPts val="1600"/>
              </a:spcBef>
              <a:spcAft>
                <a:spcPts val="0"/>
              </a:spcAft>
              <a:buNone/>
            </a:pPr>
            <a:r>
              <a:rPr lang="en" dirty="0"/>
              <a:t>	Lead Backend Dev at AVF</a:t>
            </a:r>
            <a:endParaRPr dirty="0"/>
          </a:p>
          <a:p>
            <a:pPr marL="0" lvl="0" indent="0" algn="l" rtl="0">
              <a:spcBef>
                <a:spcPts val="1600"/>
              </a:spcBef>
              <a:spcAft>
                <a:spcPts val="0"/>
              </a:spcAft>
              <a:buNone/>
            </a:pPr>
            <a:r>
              <a:rPr lang="en" dirty="0"/>
              <a:t>	Likes To Party </a:t>
            </a:r>
            <a:endParaRPr dirty="0"/>
          </a:p>
          <a:p>
            <a:pPr marL="0" lvl="0" indent="0" algn="l" rtl="0">
              <a:spcBef>
                <a:spcPts val="1600"/>
              </a:spcBef>
              <a:spcAft>
                <a:spcPts val="0"/>
              </a:spcAft>
              <a:buNone/>
            </a:pPr>
            <a:r>
              <a:rPr lang="en" dirty="0"/>
              <a:t>Venu :</a:t>
            </a:r>
            <a:endParaRPr dirty="0"/>
          </a:p>
          <a:p>
            <a:pPr marL="0" lvl="0" indent="0" algn="l" rtl="0">
              <a:spcBef>
                <a:spcPts val="1600"/>
              </a:spcBef>
              <a:spcAft>
                <a:spcPts val="0"/>
              </a:spcAft>
              <a:buNone/>
            </a:pPr>
            <a:r>
              <a:rPr lang="en" dirty="0"/>
              <a:t>	Bytecoin Community Dev</a:t>
            </a:r>
            <a:endParaRPr dirty="0"/>
          </a:p>
          <a:p>
            <a:pPr marL="0" lvl="0" indent="0" algn="l" rtl="0">
              <a:spcBef>
                <a:spcPts val="1600"/>
              </a:spcBef>
              <a:spcAft>
                <a:spcPts val="1600"/>
              </a:spcAft>
              <a:buNone/>
            </a:pPr>
            <a:r>
              <a:rPr lang="en" dirty="0"/>
              <a:t>	Likes to Binge Movies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 </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In our childhood days we used to play monopoly a lot </a:t>
            </a:r>
            <a:endParaRPr sz="1800"/>
          </a:p>
          <a:p>
            <a:pPr marL="457200" lvl="0" indent="-342900" algn="l" rtl="0">
              <a:spcBef>
                <a:spcPts val="0"/>
              </a:spcBef>
              <a:spcAft>
                <a:spcPts val="0"/>
              </a:spcAft>
              <a:buSzPts val="1800"/>
              <a:buChar char="-"/>
            </a:pPr>
            <a:r>
              <a:rPr lang="en" sz="1800"/>
              <a:t>Current Monopoly Games Available on the Web misses  the key factor asset</a:t>
            </a:r>
            <a:endParaRPr sz="1800"/>
          </a:p>
          <a:p>
            <a:pPr marL="457200" lvl="0" indent="-342900" algn="l" rtl="0">
              <a:spcBef>
                <a:spcPts val="0"/>
              </a:spcBef>
              <a:spcAft>
                <a:spcPts val="0"/>
              </a:spcAft>
              <a:buSzPts val="1800"/>
              <a:buChar char="-"/>
            </a:pPr>
            <a:r>
              <a:rPr lang="en" sz="1800"/>
              <a:t>There is no fun in playing a game if reward is not tempting</a:t>
            </a:r>
            <a:endParaRPr sz="1800"/>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Monopoly ?</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Monopoly is a board game . In the game, players roll two six-sided dice to move around the game board, buying and trading properties, and developing them with houses and hotels. Players collect rent from their opponents, with the goal being to drive them into bankruptcy.</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To make our game fully onchain</a:t>
            </a:r>
            <a:endParaRPr sz="1800"/>
          </a:p>
          <a:p>
            <a:pPr marL="457200" lvl="0" indent="-342900" algn="l" rtl="0">
              <a:spcBef>
                <a:spcPts val="0"/>
              </a:spcBef>
              <a:spcAft>
                <a:spcPts val="0"/>
              </a:spcAft>
              <a:buSzPts val="1800"/>
              <a:buChar char="-"/>
            </a:pPr>
            <a:r>
              <a:rPr lang="en" sz="1800"/>
              <a:t>To reward winner </a:t>
            </a:r>
            <a:endParaRPr sz="1800"/>
          </a:p>
          <a:p>
            <a:pPr marL="457200" lvl="0" indent="-342900" algn="l" rtl="0">
              <a:spcBef>
                <a:spcPts val="0"/>
              </a:spcBef>
              <a:spcAft>
                <a:spcPts val="0"/>
              </a:spcAft>
              <a:buSzPts val="1800"/>
              <a:buChar char="-"/>
            </a:pPr>
            <a:r>
              <a:rPr lang="en" sz="1800"/>
              <a:t>Must Be Fast and Secure</a:t>
            </a:r>
            <a:endParaRPr sz="1800"/>
          </a:p>
          <a:p>
            <a:pPr marL="457200" lvl="0" indent="-342900" algn="l" rtl="0">
              <a:spcBef>
                <a:spcPts val="0"/>
              </a:spcBef>
              <a:spcAft>
                <a:spcPts val="0"/>
              </a:spcAft>
              <a:buSzPts val="1800"/>
              <a:buChar char="-"/>
            </a:pPr>
            <a:r>
              <a:rPr lang="en" sz="1800"/>
              <a:t>Must Be asset driven </a:t>
            </a:r>
            <a:endParaRPr sz="1800"/>
          </a:p>
          <a:p>
            <a:pPr marL="457200" lvl="0" indent="0" algn="l" rtl="0">
              <a:spcBef>
                <a:spcPts val="1600"/>
              </a:spcBef>
              <a:spcAft>
                <a:spcPts val="0"/>
              </a:spcAft>
              <a:buNone/>
            </a:pPr>
            <a:endParaRPr sz="1800"/>
          </a:p>
          <a:p>
            <a:pPr marL="4572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Cocos Comes To The Rescue</a:t>
            </a:r>
            <a:endParaRP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Faster Contract Execution</a:t>
            </a:r>
            <a:endParaRPr/>
          </a:p>
          <a:p>
            <a:pPr marL="457200" lvl="0" indent="-311150" algn="l" rtl="0">
              <a:spcBef>
                <a:spcPts val="0"/>
              </a:spcBef>
              <a:spcAft>
                <a:spcPts val="0"/>
              </a:spcAft>
              <a:buSzPts val="1300"/>
              <a:buChar char="-"/>
            </a:pPr>
            <a:r>
              <a:rPr lang="en"/>
              <a:t>Trustable Random Number Generator</a:t>
            </a:r>
            <a:endParaRPr/>
          </a:p>
          <a:p>
            <a:pPr marL="457200" lvl="0" indent="-311150" algn="l" rtl="0">
              <a:spcBef>
                <a:spcPts val="0"/>
              </a:spcBef>
              <a:spcAft>
                <a:spcPts val="0"/>
              </a:spcAft>
              <a:buSzPts val="1300"/>
              <a:buChar char="-"/>
            </a:pPr>
            <a:r>
              <a:rPr lang="en"/>
              <a:t>Developer Friendly SDK’s</a:t>
            </a:r>
            <a:endParaRPr/>
          </a:p>
          <a:p>
            <a:pPr marL="457200" lvl="0" indent="-311150" algn="l" rtl="0">
              <a:spcBef>
                <a:spcPts val="0"/>
              </a:spcBef>
              <a:spcAft>
                <a:spcPts val="0"/>
              </a:spcAft>
              <a:buSzPts val="1300"/>
              <a:buChar char="-"/>
            </a:pPr>
            <a:r>
              <a:rPr lang="en"/>
              <a:t>Interpolable Assets</a:t>
            </a:r>
            <a:endParaRPr/>
          </a:p>
          <a:p>
            <a:pPr marL="457200" lvl="0" indent="-311150" algn="l" rtl="0">
              <a:spcBef>
                <a:spcPts val="0"/>
              </a:spcBef>
              <a:spcAft>
                <a:spcPts val="0"/>
              </a:spcAft>
              <a:buSzPts val="1300"/>
              <a:buChar char="-"/>
            </a:pPr>
            <a:r>
              <a:rPr lang="en"/>
              <a:t>Smart Contracts in LUA</a:t>
            </a:r>
            <a:endParaRPr/>
          </a:p>
          <a:p>
            <a:pPr marL="457200" lvl="0" indent="-311150" algn="l" rtl="0">
              <a:spcBef>
                <a:spcPts val="0"/>
              </a:spcBef>
              <a:spcAft>
                <a:spcPts val="0"/>
              </a:spcAft>
              <a:buSzPts val="1300"/>
              <a:buChar char="-"/>
            </a:pPr>
            <a:r>
              <a:rPr lang="en"/>
              <a:t>Easy Integration With Games</a:t>
            </a:r>
            <a:endParaRPr/>
          </a:p>
          <a:p>
            <a:pPr marL="457200" lvl="0" indent="-311150" algn="l" rtl="0">
              <a:spcBef>
                <a:spcPts val="0"/>
              </a:spcBef>
              <a:spcAft>
                <a:spcPts val="0"/>
              </a:spcAft>
              <a:buSzPts val="1300"/>
              <a:buChar char="-"/>
            </a:pPr>
            <a:r>
              <a:rPr lang="en"/>
              <a:t>Faster Settlements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 of Our Game</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No Backend , Whole Game is onchain supported by smart contracts</a:t>
            </a:r>
            <a:endParaRPr/>
          </a:p>
          <a:p>
            <a:pPr marL="457200" lvl="0" indent="-311150" algn="l" rtl="0">
              <a:spcBef>
                <a:spcPts val="0"/>
              </a:spcBef>
              <a:spcAft>
                <a:spcPts val="0"/>
              </a:spcAft>
              <a:buSzPts val="1300"/>
              <a:buChar char="-"/>
            </a:pPr>
            <a:r>
              <a:rPr lang="en"/>
              <a:t>Uses trusted random number from cocos-bcx for dice</a:t>
            </a:r>
            <a:endParaRPr/>
          </a:p>
          <a:p>
            <a:pPr marL="457200" lvl="0" indent="-311150" algn="l" rtl="0">
              <a:spcBef>
                <a:spcPts val="0"/>
              </a:spcBef>
              <a:spcAft>
                <a:spcPts val="0"/>
              </a:spcAft>
              <a:buSzPts val="1300"/>
              <a:buChar char="-"/>
            </a:pPr>
            <a:r>
              <a:rPr lang="en"/>
              <a:t>Money transfer and Settlements are done Onchain</a:t>
            </a:r>
            <a:endParaRPr/>
          </a:p>
          <a:p>
            <a:pPr marL="457200" lvl="0" indent="-311150" algn="l" rtl="0">
              <a:spcBef>
                <a:spcPts val="0"/>
              </a:spcBef>
              <a:spcAft>
                <a:spcPts val="0"/>
              </a:spcAft>
              <a:buSzPts val="1300"/>
              <a:buChar char="-"/>
            </a:pPr>
            <a:r>
              <a:rPr lang="en"/>
              <a:t>Fast and Secure</a:t>
            </a:r>
            <a:endParaRPr/>
          </a:p>
          <a:p>
            <a:pPr marL="45720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No-Backend </a:t>
            </a:r>
            <a:endParaRPr/>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We were also tempted to take the easy road and use smart-contracts to only complete settlements but what’s the fun in that </a:t>
            </a:r>
            <a:endParaRPr sz="1400"/>
          </a:p>
          <a:p>
            <a:pPr marL="457200" lvl="0" indent="-317500" algn="l" rtl="0">
              <a:spcBef>
                <a:spcPts val="0"/>
              </a:spcBef>
              <a:spcAft>
                <a:spcPts val="0"/>
              </a:spcAft>
              <a:buSzPts val="1400"/>
              <a:buChar char="-"/>
            </a:pPr>
            <a:r>
              <a:rPr lang="en" sz="1400"/>
              <a:t>So we decided to Develop the game fully onchain . Lua is user-friendly  :P</a:t>
            </a:r>
            <a:endParaRPr sz="1400"/>
          </a:p>
          <a:p>
            <a:pPr marL="457200" lvl="0" indent="-317500" algn="l" rtl="0">
              <a:spcBef>
                <a:spcPts val="0"/>
              </a:spcBef>
              <a:spcAft>
                <a:spcPts val="0"/>
              </a:spcAft>
              <a:buSzPts val="1400"/>
              <a:buChar char="-"/>
            </a:pPr>
            <a:r>
              <a:rPr lang="en" sz="1400"/>
              <a:t>The time has somewhat increased but the security and decentralization makes it worth it !</a:t>
            </a:r>
            <a:endParaRPr sz="1400"/>
          </a:p>
          <a:p>
            <a:pPr marL="45720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Number </a:t>
            </a:r>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We have Utilized Cocos random number Generation to generate fair random numbers for dice </a:t>
            </a:r>
            <a:endParaRPr/>
          </a:p>
          <a:p>
            <a:pPr marL="457200" lvl="0" indent="-311150" algn="l" rtl="0">
              <a:spcBef>
                <a:spcPts val="0"/>
              </a:spcBef>
              <a:spcAft>
                <a:spcPts val="0"/>
              </a:spcAft>
              <a:buSzPts val="1300"/>
              <a:buChar char="-"/>
            </a:pPr>
            <a:r>
              <a:rPr lang="en"/>
              <a:t>Safety comes at a costs , and here the costs is time </a:t>
            </a:r>
            <a:endParaRPr/>
          </a:p>
          <a:p>
            <a:pPr marL="457200" lvl="0" indent="-311150" algn="l" rtl="0">
              <a:spcBef>
                <a:spcPts val="0"/>
              </a:spcBef>
              <a:spcAft>
                <a:spcPts val="0"/>
              </a:spcAft>
              <a:buSzPts val="1300"/>
              <a:buChar char="-"/>
            </a:pPr>
            <a:r>
              <a:rPr lang="en"/>
              <a:t>Everyone likes a Fair game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Montserrat</vt:lpstr>
      <vt:lpstr>Arial</vt:lpstr>
      <vt:lpstr>Focus</vt:lpstr>
      <vt:lpstr>Coco’s Poly</vt:lpstr>
      <vt:lpstr>Who Are We ?</vt:lpstr>
      <vt:lpstr>Idea </vt:lpstr>
      <vt:lpstr>What is Monopoly ?</vt:lpstr>
      <vt:lpstr>Objectives</vt:lpstr>
      <vt:lpstr>Cocos Comes To The Rescue</vt:lpstr>
      <vt:lpstr>Technical Details of Our Game</vt:lpstr>
      <vt:lpstr>No-Backend </vt:lpstr>
      <vt:lpstr>Random Number </vt:lpstr>
      <vt:lpstr>Fraud-Protection</vt:lpstr>
      <vt:lpstr>Monetization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Coco’s Poly</dc:title>
  <cp:lastModifiedBy>Sailesh Lal</cp:lastModifiedBy>
  <cp:revision>1</cp:revision>
  <dcterms:modified xsi:type="dcterms:W3CDTF">2023-10-22T15:37:13Z</dcterms:modified>
</cp:coreProperties>
</file>