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529D-4405-45D6-9412-87AD19244EB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65EF-198B-468B-A97D-F4F11BD8D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6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529D-4405-45D6-9412-87AD19244EB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65EF-198B-468B-A97D-F4F11BD8D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529D-4405-45D6-9412-87AD19244EB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65EF-198B-468B-A97D-F4F11BD8D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8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529D-4405-45D6-9412-87AD19244EB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65EF-198B-468B-A97D-F4F11BD8D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2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529D-4405-45D6-9412-87AD19244EB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65EF-198B-468B-A97D-F4F11BD8D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529D-4405-45D6-9412-87AD19244EB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65EF-198B-468B-A97D-F4F11BD8D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529D-4405-45D6-9412-87AD19244EB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65EF-198B-468B-A97D-F4F11BD8D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6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529D-4405-45D6-9412-87AD19244EB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65EF-198B-468B-A97D-F4F11BD8D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3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529D-4405-45D6-9412-87AD19244EB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65EF-198B-468B-A97D-F4F11BD8D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529D-4405-45D6-9412-87AD19244EB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65EF-198B-468B-A97D-F4F11BD8D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1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529D-4405-45D6-9412-87AD19244EB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65EF-198B-468B-A97D-F4F11BD8D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4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9529D-4405-45D6-9412-87AD19244EB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865EF-198B-468B-A97D-F4F11BD8D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3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Textil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7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es necesario mostrar modelo de la mano</a:t>
            </a:r>
          </a:p>
          <a:p>
            <a:r>
              <a:rPr lang="es-ES" dirty="0" smtClean="0"/>
              <a:t>Se usa sensor de presión para interactuar con tablero de control</a:t>
            </a:r>
          </a:p>
          <a:p>
            <a:r>
              <a:rPr lang="es-ES" dirty="0" smtClean="0"/>
              <a:t>Se usa sensor de dedos para palanca de energizar/ des-energizar</a:t>
            </a:r>
          </a:p>
          <a:p>
            <a:r>
              <a:rPr lang="es-ES" dirty="0" smtClean="0"/>
              <a:t>Se usa gestos de los dedos para cambiar velocidad de la maquina</a:t>
            </a:r>
          </a:p>
          <a:p>
            <a:r>
              <a:rPr lang="es-ES" dirty="0" smtClean="0"/>
              <a:t>La maquina se mueve de acuerdo a configuraciones</a:t>
            </a:r>
          </a:p>
          <a:p>
            <a:r>
              <a:rPr lang="es-ES" dirty="0" smtClean="0"/>
              <a:t>Alertas cuando el paso es el incorrecto o colisión peligrosa</a:t>
            </a:r>
          </a:p>
        </p:txBody>
      </p:sp>
    </p:spTree>
    <p:extLst>
      <p:ext uri="{BB962C8B-B14F-4D97-AF65-F5344CB8AC3E}">
        <p14:creationId xmlns:p14="http://schemas.microsoft.com/office/powerpoint/2010/main" val="157622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VR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necesita joystick o teclado para moverse en la escena. </a:t>
            </a:r>
          </a:p>
          <a:p>
            <a:r>
              <a:rPr lang="es-ES" dirty="0" smtClean="0"/>
              <a:t>Se necesita modelo de </a:t>
            </a:r>
            <a:r>
              <a:rPr lang="es-ES" dirty="0" smtClean="0"/>
              <a:t>mano </a:t>
            </a:r>
            <a:r>
              <a:rPr lang="es-ES" dirty="0" smtClean="0"/>
              <a:t>y </a:t>
            </a:r>
            <a:r>
              <a:rPr lang="es-ES" dirty="0" smtClean="0"/>
              <a:t>brazo </a:t>
            </a:r>
            <a:r>
              <a:rPr lang="es-ES" dirty="0" smtClean="0"/>
              <a:t>para moverse en la escena</a:t>
            </a:r>
          </a:p>
          <a:p>
            <a:r>
              <a:rPr lang="es-ES" dirty="0" smtClean="0"/>
              <a:t>Se </a:t>
            </a:r>
            <a:r>
              <a:rPr lang="es-ES" dirty="0" smtClean="0"/>
              <a:t>usan </a:t>
            </a:r>
            <a:r>
              <a:rPr lang="es-ES" dirty="0" smtClean="0"/>
              <a:t>los sensores de los dedos para agarrar los objetos </a:t>
            </a:r>
          </a:p>
          <a:p>
            <a:r>
              <a:rPr lang="es-ES" dirty="0" smtClean="0"/>
              <a:t>Se </a:t>
            </a:r>
            <a:r>
              <a:rPr lang="es-ES" dirty="0" smtClean="0"/>
              <a:t>usa </a:t>
            </a:r>
            <a:r>
              <a:rPr lang="es-ES" dirty="0" smtClean="0"/>
              <a:t>el sensor de presión para </a:t>
            </a:r>
            <a:r>
              <a:rPr lang="es-ES" dirty="0" smtClean="0"/>
              <a:t>interactuar con tablero de control</a:t>
            </a:r>
          </a:p>
          <a:p>
            <a:r>
              <a:rPr lang="es-ES" dirty="0" smtClean="0"/>
              <a:t>Se usa gesto de los dedos para cambiar velocidad de la maquina</a:t>
            </a:r>
          </a:p>
          <a:p>
            <a:r>
              <a:rPr lang="es-ES" smtClean="0"/>
              <a:t>La maquina se mueve de acuerdo a configuraciones</a:t>
            </a:r>
            <a:endParaRPr lang="es-ES" dirty="0" smtClean="0"/>
          </a:p>
          <a:p>
            <a:r>
              <a:rPr lang="es-ES" dirty="0" smtClean="0"/>
              <a:t>Alertas cuando el paso es el incorrecto o colisión peligrosa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35437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139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Textil</vt:lpstr>
      <vt:lpstr>AR</vt:lpstr>
      <vt:lpstr>VR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Textil</dc:title>
  <dc:creator>Laura Moreno</dc:creator>
  <cp:lastModifiedBy>Laura Moreno</cp:lastModifiedBy>
  <cp:revision>4</cp:revision>
  <dcterms:created xsi:type="dcterms:W3CDTF">2020-08-24T04:04:24Z</dcterms:created>
  <dcterms:modified xsi:type="dcterms:W3CDTF">2020-08-24T04:11:47Z</dcterms:modified>
</cp:coreProperties>
</file>